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324" r:id="rId2"/>
    <p:sldId id="259" r:id="rId3"/>
    <p:sldId id="293" r:id="rId4"/>
    <p:sldId id="300" r:id="rId5"/>
    <p:sldId id="303" r:id="rId6"/>
    <p:sldId id="304" r:id="rId7"/>
    <p:sldId id="320" r:id="rId8"/>
    <p:sldId id="323" r:id="rId9"/>
    <p:sldId id="302" r:id="rId10"/>
    <p:sldId id="322" r:id="rId11"/>
    <p:sldId id="326" r:id="rId12"/>
    <p:sldId id="296" r:id="rId13"/>
    <p:sldId id="321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5" r:id="rId25"/>
    <p:sldId id="309" r:id="rId26"/>
    <p:sldId id="276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692C"/>
    <a:srgbClr val="F7921D"/>
    <a:srgbClr val="39B549"/>
    <a:srgbClr val="3D3D3E"/>
    <a:srgbClr val="C30D23"/>
    <a:srgbClr val="EF9C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1" autoAdjust="0"/>
    <p:restoredTop sz="93630" autoAdjust="0"/>
  </p:normalViewPr>
  <p:slideViewPr>
    <p:cSldViewPr snapToGrid="0" showGuides="1">
      <p:cViewPr>
        <p:scale>
          <a:sx n="80" d="100"/>
          <a:sy n="80" d="100"/>
        </p:scale>
        <p:origin x="-810" y="-162"/>
      </p:cViewPr>
      <p:guideLst>
        <p:guide orient="horz" pos="2162"/>
        <p:guide pos="38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B58F9E-AD1F-444C-BD39-C0F9CD064C90}" type="doc">
      <dgm:prSet loTypeId="urn:microsoft.com/office/officeart/2005/8/layout/chevron2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02BD898C-C038-4C40-A7BD-715750FC1987}">
      <dgm:prSet phldrT="[文本]"/>
      <dgm:spPr/>
      <dgm:t>
        <a:bodyPr/>
        <a:lstStyle/>
        <a:p>
          <a:r>
            <a:rPr lang="en-US" altLang="zh-CN" b="1" dirty="0" smtClean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1--</a:t>
          </a:r>
          <a:r>
            <a:rPr lang="zh-CN" altLang="en-US" b="1" dirty="0" smtClean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测试基础知识介绍</a:t>
          </a:r>
          <a:endParaRPr lang="zh-CN" altLang="en-US" dirty="0"/>
        </a:p>
      </dgm:t>
    </dgm:pt>
    <dgm:pt modelId="{BE4A2C35-39AD-4033-860C-7777A5155AD6}" type="parTrans" cxnId="{F6CD2CF6-808C-4710-B309-98C5D3EB1807}">
      <dgm:prSet/>
      <dgm:spPr/>
      <dgm:t>
        <a:bodyPr/>
        <a:lstStyle/>
        <a:p>
          <a:endParaRPr lang="zh-CN" altLang="en-US"/>
        </a:p>
      </dgm:t>
    </dgm:pt>
    <dgm:pt modelId="{91B42D4E-D743-48B0-A5E4-B3FDEFD2F04F}" type="sibTrans" cxnId="{F6CD2CF6-808C-4710-B309-98C5D3EB1807}">
      <dgm:prSet/>
      <dgm:spPr/>
      <dgm:t>
        <a:bodyPr/>
        <a:lstStyle/>
        <a:p>
          <a:endParaRPr lang="zh-CN" altLang="en-US"/>
        </a:p>
      </dgm:t>
    </dgm:pt>
    <dgm:pt modelId="{E322FDA4-AFE7-438B-9847-92FBC847E1C6}">
      <dgm:prSet phldrT="[文本]"/>
      <dgm:spPr/>
      <dgm:t>
        <a:bodyPr/>
        <a:lstStyle/>
        <a:p>
          <a:r>
            <a:rPr lang="en-US" altLang="zh-CN" b="1" dirty="0" smtClean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2--</a:t>
          </a:r>
          <a:r>
            <a:rPr lang="zh-CN" altLang="en-US" b="1" dirty="0" smtClean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制定测试计划</a:t>
          </a:r>
          <a:endParaRPr lang="zh-CN" altLang="en-US" dirty="0"/>
        </a:p>
      </dgm:t>
    </dgm:pt>
    <dgm:pt modelId="{8932071F-34F3-4821-9C55-10EFDE41F295}" type="parTrans" cxnId="{6D567325-9640-4294-900B-71F556042840}">
      <dgm:prSet/>
      <dgm:spPr/>
      <dgm:t>
        <a:bodyPr/>
        <a:lstStyle/>
        <a:p>
          <a:endParaRPr lang="zh-CN" altLang="en-US"/>
        </a:p>
      </dgm:t>
    </dgm:pt>
    <dgm:pt modelId="{2B76DA2F-18F6-4BA2-AA7F-3F24674FDAB7}" type="sibTrans" cxnId="{6D567325-9640-4294-900B-71F556042840}">
      <dgm:prSet/>
      <dgm:spPr/>
      <dgm:t>
        <a:bodyPr/>
        <a:lstStyle/>
        <a:p>
          <a:endParaRPr lang="zh-CN" altLang="en-US"/>
        </a:p>
      </dgm:t>
    </dgm:pt>
    <dgm:pt modelId="{1606011D-CCCE-4DDE-8A41-636AE0A3F150}">
      <dgm:prSet phldrT="[文本]"/>
      <dgm:spPr/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C131B441-A83D-4EFD-BB1A-0C341E713BDC}" type="parTrans" cxnId="{F84278A1-9740-42A1-A563-32BAFFAB08DE}">
      <dgm:prSet/>
      <dgm:spPr/>
      <dgm:t>
        <a:bodyPr/>
        <a:lstStyle/>
        <a:p>
          <a:endParaRPr lang="zh-CN" altLang="en-US"/>
        </a:p>
      </dgm:t>
    </dgm:pt>
    <dgm:pt modelId="{80ADEC27-D93C-4341-BAEA-D711F390A5E0}" type="sibTrans" cxnId="{F84278A1-9740-42A1-A563-32BAFFAB08DE}">
      <dgm:prSet/>
      <dgm:spPr/>
      <dgm:t>
        <a:bodyPr/>
        <a:lstStyle/>
        <a:p>
          <a:endParaRPr lang="zh-CN" altLang="en-US"/>
        </a:p>
      </dgm:t>
    </dgm:pt>
    <dgm:pt modelId="{CE9ADE9E-62A0-490E-B837-4BD4B4E93C36}">
      <dgm:prSet phldrT="[文本]"/>
      <dgm:spPr/>
      <dgm:t>
        <a:bodyPr/>
        <a:lstStyle/>
        <a:p>
          <a:r>
            <a:rPr lang="en-US" altLang="zh-CN" b="1" dirty="0" smtClean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3--</a:t>
          </a:r>
          <a:r>
            <a:rPr lang="zh-CN" altLang="en-US" b="1" dirty="0" smtClean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工具介绍</a:t>
          </a:r>
          <a:endParaRPr lang="zh-CN" altLang="en-US" dirty="0"/>
        </a:p>
      </dgm:t>
    </dgm:pt>
    <dgm:pt modelId="{B7723778-7EC6-4945-AA63-5FA9F7F3BD38}" type="parTrans" cxnId="{BE669386-3D37-4612-8BDB-D69A2000143D}">
      <dgm:prSet/>
      <dgm:spPr/>
      <dgm:t>
        <a:bodyPr/>
        <a:lstStyle/>
        <a:p>
          <a:endParaRPr lang="zh-CN" altLang="en-US"/>
        </a:p>
      </dgm:t>
    </dgm:pt>
    <dgm:pt modelId="{B6852A6D-E23D-4A57-8DE6-A0680403FF0A}" type="sibTrans" cxnId="{BE669386-3D37-4612-8BDB-D69A2000143D}">
      <dgm:prSet/>
      <dgm:spPr/>
      <dgm:t>
        <a:bodyPr/>
        <a:lstStyle/>
        <a:p>
          <a:endParaRPr lang="zh-CN" altLang="en-US"/>
        </a:p>
      </dgm:t>
    </dgm:pt>
    <dgm:pt modelId="{92207EB1-DFFE-4B67-AC2A-BD76F622A59E}">
      <dgm:prSet phldrT="[文本]"/>
      <dgm:spPr/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2A024E96-EBCB-4577-A5F3-AAC4D0BE828F}" type="sibTrans" cxnId="{2F95FF53-6259-4BEE-8BAB-55D0987BBACA}">
      <dgm:prSet/>
      <dgm:spPr/>
      <dgm:t>
        <a:bodyPr/>
        <a:lstStyle/>
        <a:p>
          <a:endParaRPr lang="zh-CN" altLang="en-US"/>
        </a:p>
      </dgm:t>
    </dgm:pt>
    <dgm:pt modelId="{9F786374-45B6-45C7-A031-56365654CD86}" type="parTrans" cxnId="{2F95FF53-6259-4BEE-8BAB-55D0987BBACA}">
      <dgm:prSet/>
      <dgm:spPr/>
      <dgm:t>
        <a:bodyPr/>
        <a:lstStyle/>
        <a:p>
          <a:endParaRPr lang="zh-CN" altLang="en-US"/>
        </a:p>
      </dgm:t>
    </dgm:pt>
    <dgm:pt modelId="{451A7BA7-FD3B-4F38-BA16-6EBBAEE1BBF5}">
      <dgm:prSet phldrT="[文本]"/>
      <dgm:spPr/>
      <dgm:t>
        <a:bodyPr/>
        <a:lstStyle/>
        <a:p>
          <a:r>
            <a:rPr lang="en-US" altLang="zh-CN" b="1" dirty="0" smtClean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4--</a:t>
          </a:r>
          <a:r>
            <a:rPr lang="zh-CN" altLang="en-US" b="1" dirty="0" smtClean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测试问题（</a:t>
          </a:r>
          <a:r>
            <a:rPr lang="en-US" altLang="zh-CN" b="1" dirty="0" smtClean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bug</a:t>
          </a:r>
          <a:r>
            <a:rPr lang="zh-CN" altLang="en-US" b="1" dirty="0" smtClean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zh-CN" altLang="en-US" dirty="0"/>
        </a:p>
      </dgm:t>
    </dgm:pt>
    <dgm:pt modelId="{A08426C9-B76D-4FA3-AA07-B3E817B3BBF0}" type="parTrans" cxnId="{6E440843-7E47-470D-AE14-89B3E6852E08}">
      <dgm:prSet/>
      <dgm:spPr/>
      <dgm:t>
        <a:bodyPr/>
        <a:lstStyle/>
        <a:p>
          <a:endParaRPr lang="zh-CN" altLang="en-US"/>
        </a:p>
      </dgm:t>
    </dgm:pt>
    <dgm:pt modelId="{B714B7BE-4C4F-4EE0-AD15-37F2E919A128}" type="sibTrans" cxnId="{6E440843-7E47-470D-AE14-89B3E6852E08}">
      <dgm:prSet/>
      <dgm:spPr/>
      <dgm:t>
        <a:bodyPr/>
        <a:lstStyle/>
        <a:p>
          <a:endParaRPr lang="zh-CN" altLang="en-US"/>
        </a:p>
      </dgm:t>
    </dgm:pt>
    <dgm:pt modelId="{0816D525-AB18-4A81-A5F5-8B82B18C03AB}">
      <dgm:prSet phldrT="[文本]"/>
      <dgm:spPr/>
      <dgm:t>
        <a:bodyPr/>
        <a:lstStyle/>
        <a:p>
          <a:endParaRPr lang="zh-CN" altLang="en-US" dirty="0"/>
        </a:p>
      </dgm:t>
    </dgm:pt>
    <dgm:pt modelId="{1726E8D8-607A-4F17-B214-E4A5EE8FD0F2}" type="parTrans" cxnId="{53895AE1-8089-49BC-A4E4-0E053EF42B77}">
      <dgm:prSet/>
      <dgm:spPr/>
      <dgm:t>
        <a:bodyPr/>
        <a:lstStyle/>
        <a:p>
          <a:endParaRPr lang="zh-CN" altLang="en-US"/>
        </a:p>
      </dgm:t>
    </dgm:pt>
    <dgm:pt modelId="{E5A3213C-82C3-44FC-984C-7772FA531B54}" type="sibTrans" cxnId="{53895AE1-8089-49BC-A4E4-0E053EF42B77}">
      <dgm:prSet/>
      <dgm:spPr/>
      <dgm:t>
        <a:bodyPr/>
        <a:lstStyle/>
        <a:p>
          <a:endParaRPr lang="zh-CN" altLang="en-US"/>
        </a:p>
      </dgm:t>
    </dgm:pt>
    <dgm:pt modelId="{FAB4A5CB-09E2-4622-9D68-5EC473137F32}">
      <dgm:prSet phldrT="[文本]"/>
      <dgm:spPr/>
      <dgm:t>
        <a:bodyPr/>
        <a:lstStyle/>
        <a:p>
          <a:r>
            <a:rPr lang="en-US" altLang="zh-CN" smtClean="0"/>
            <a:t> </a:t>
          </a:r>
          <a:endParaRPr lang="zh-CN" altLang="en-US" dirty="0"/>
        </a:p>
      </dgm:t>
    </dgm:pt>
    <dgm:pt modelId="{110924C1-6B45-4EFE-AAE7-B675BEA0CEA1}" type="sibTrans" cxnId="{37B583F8-7F14-4A6E-A4EC-46F9BEE2044A}">
      <dgm:prSet/>
      <dgm:spPr/>
      <dgm:t>
        <a:bodyPr/>
        <a:lstStyle/>
        <a:p>
          <a:endParaRPr lang="zh-CN" altLang="en-US"/>
        </a:p>
      </dgm:t>
    </dgm:pt>
    <dgm:pt modelId="{9059EDB4-0F35-480B-B2BE-27C775DE760B}" type="parTrans" cxnId="{37B583F8-7F14-4A6E-A4EC-46F9BEE2044A}">
      <dgm:prSet/>
      <dgm:spPr/>
      <dgm:t>
        <a:bodyPr/>
        <a:lstStyle/>
        <a:p>
          <a:endParaRPr lang="zh-CN" altLang="en-US"/>
        </a:p>
      </dgm:t>
    </dgm:pt>
    <dgm:pt modelId="{40FDB08F-3336-4EB2-8D1E-76416BE2B1AF}" type="pres">
      <dgm:prSet presAssocID="{47B58F9E-AD1F-444C-BD39-C0F9CD064C9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A65837D-360E-442D-A872-A71AFA4E987D}" type="pres">
      <dgm:prSet presAssocID="{92207EB1-DFFE-4B67-AC2A-BD76F622A59E}" presName="composite" presStyleCnt="0"/>
      <dgm:spPr/>
    </dgm:pt>
    <dgm:pt modelId="{64A2CA68-C1A7-448A-8766-9E488B25415F}" type="pres">
      <dgm:prSet presAssocID="{92207EB1-DFFE-4B67-AC2A-BD76F622A59E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5474E7-6667-4F8A-941E-F2F117B4E275}" type="pres">
      <dgm:prSet presAssocID="{92207EB1-DFFE-4B67-AC2A-BD76F622A59E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73910D-3DD8-4F50-B820-575121AF0BD6}" type="pres">
      <dgm:prSet presAssocID="{2A024E96-EBCB-4577-A5F3-AAC4D0BE828F}" presName="sp" presStyleCnt="0"/>
      <dgm:spPr/>
    </dgm:pt>
    <dgm:pt modelId="{2AC0CE3D-1323-486C-8029-BE984D6BBC4A}" type="pres">
      <dgm:prSet presAssocID="{FAB4A5CB-09E2-4622-9D68-5EC473137F32}" presName="composite" presStyleCnt="0"/>
      <dgm:spPr/>
    </dgm:pt>
    <dgm:pt modelId="{281FACFB-3EDB-4EE4-9B6A-757F765EA0D2}" type="pres">
      <dgm:prSet presAssocID="{FAB4A5CB-09E2-4622-9D68-5EC473137F32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89F5EA-878B-4503-B757-0DFA32B0B260}" type="pres">
      <dgm:prSet presAssocID="{FAB4A5CB-09E2-4622-9D68-5EC473137F32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4A5F22-7CE4-43EF-B525-CE32D556FE53}" type="pres">
      <dgm:prSet presAssocID="{110924C1-6B45-4EFE-AAE7-B675BEA0CEA1}" presName="sp" presStyleCnt="0"/>
      <dgm:spPr/>
    </dgm:pt>
    <dgm:pt modelId="{8787B8AE-21AB-4F1A-A555-78AA5955ACA9}" type="pres">
      <dgm:prSet presAssocID="{1606011D-CCCE-4DDE-8A41-636AE0A3F150}" presName="composite" presStyleCnt="0"/>
      <dgm:spPr/>
    </dgm:pt>
    <dgm:pt modelId="{47043EB2-679A-4FE9-B094-A15DFB3C0BAE}" type="pres">
      <dgm:prSet presAssocID="{1606011D-CCCE-4DDE-8A41-636AE0A3F150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24AF5B-BAC7-4FCC-9555-FBA849F47CB1}" type="pres">
      <dgm:prSet presAssocID="{1606011D-CCCE-4DDE-8A41-636AE0A3F15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99950A-1743-48FB-83F8-A90FC458F3A4}" type="pres">
      <dgm:prSet presAssocID="{80ADEC27-D93C-4341-BAEA-D711F390A5E0}" presName="sp" presStyleCnt="0"/>
      <dgm:spPr/>
    </dgm:pt>
    <dgm:pt modelId="{65C09AEB-80EC-4EFD-BDAE-DC82CA854C12}" type="pres">
      <dgm:prSet presAssocID="{0816D525-AB18-4A81-A5F5-8B82B18C03AB}" presName="composite" presStyleCnt="0"/>
      <dgm:spPr/>
    </dgm:pt>
    <dgm:pt modelId="{6A6D3183-5ADC-41DB-9237-8868009EC480}" type="pres">
      <dgm:prSet presAssocID="{0816D525-AB18-4A81-A5F5-8B82B18C03AB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8FD32A9-1BB1-437C-A1F2-6E9796763CA8}" type="pres">
      <dgm:prSet presAssocID="{0816D525-AB18-4A81-A5F5-8B82B18C03A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382DF75-7545-481E-A890-CC37E37A084B}" type="presOf" srcId="{CE9ADE9E-62A0-490E-B837-4BD4B4E93C36}" destId="{4A24AF5B-BAC7-4FCC-9555-FBA849F47CB1}" srcOrd="0" destOrd="0" presId="urn:microsoft.com/office/officeart/2005/8/layout/chevron2"/>
    <dgm:cxn modelId="{6E440843-7E47-470D-AE14-89B3E6852E08}" srcId="{0816D525-AB18-4A81-A5F5-8B82B18C03AB}" destId="{451A7BA7-FD3B-4F38-BA16-6EBBAEE1BBF5}" srcOrd="0" destOrd="0" parTransId="{A08426C9-B76D-4FA3-AA07-B3E817B3BBF0}" sibTransId="{B714B7BE-4C4F-4EE0-AD15-37F2E919A128}"/>
    <dgm:cxn modelId="{34C36563-17E1-493F-AF17-F3FECE4CE287}" type="presOf" srcId="{1606011D-CCCE-4DDE-8A41-636AE0A3F150}" destId="{47043EB2-679A-4FE9-B094-A15DFB3C0BAE}" srcOrd="0" destOrd="0" presId="urn:microsoft.com/office/officeart/2005/8/layout/chevron2"/>
    <dgm:cxn modelId="{12DBED86-D386-4918-B3C6-AFC52DB0AE79}" type="presOf" srcId="{0816D525-AB18-4A81-A5F5-8B82B18C03AB}" destId="{6A6D3183-5ADC-41DB-9237-8868009EC480}" srcOrd="0" destOrd="0" presId="urn:microsoft.com/office/officeart/2005/8/layout/chevron2"/>
    <dgm:cxn modelId="{F84278A1-9740-42A1-A563-32BAFFAB08DE}" srcId="{47B58F9E-AD1F-444C-BD39-C0F9CD064C90}" destId="{1606011D-CCCE-4DDE-8A41-636AE0A3F150}" srcOrd="2" destOrd="0" parTransId="{C131B441-A83D-4EFD-BB1A-0C341E713BDC}" sibTransId="{80ADEC27-D93C-4341-BAEA-D711F390A5E0}"/>
    <dgm:cxn modelId="{2F95FF53-6259-4BEE-8BAB-55D0987BBACA}" srcId="{47B58F9E-AD1F-444C-BD39-C0F9CD064C90}" destId="{92207EB1-DFFE-4B67-AC2A-BD76F622A59E}" srcOrd="0" destOrd="0" parTransId="{9F786374-45B6-45C7-A031-56365654CD86}" sibTransId="{2A024E96-EBCB-4577-A5F3-AAC4D0BE828F}"/>
    <dgm:cxn modelId="{6D567325-9640-4294-900B-71F556042840}" srcId="{FAB4A5CB-09E2-4622-9D68-5EC473137F32}" destId="{E322FDA4-AFE7-438B-9847-92FBC847E1C6}" srcOrd="0" destOrd="0" parTransId="{8932071F-34F3-4821-9C55-10EFDE41F295}" sibTransId="{2B76DA2F-18F6-4BA2-AA7F-3F24674FDAB7}"/>
    <dgm:cxn modelId="{37B583F8-7F14-4A6E-A4EC-46F9BEE2044A}" srcId="{47B58F9E-AD1F-444C-BD39-C0F9CD064C90}" destId="{FAB4A5CB-09E2-4622-9D68-5EC473137F32}" srcOrd="1" destOrd="0" parTransId="{9059EDB4-0F35-480B-B2BE-27C775DE760B}" sibTransId="{110924C1-6B45-4EFE-AAE7-B675BEA0CEA1}"/>
    <dgm:cxn modelId="{53895AE1-8089-49BC-A4E4-0E053EF42B77}" srcId="{47B58F9E-AD1F-444C-BD39-C0F9CD064C90}" destId="{0816D525-AB18-4A81-A5F5-8B82B18C03AB}" srcOrd="3" destOrd="0" parTransId="{1726E8D8-607A-4F17-B214-E4A5EE8FD0F2}" sibTransId="{E5A3213C-82C3-44FC-984C-7772FA531B54}"/>
    <dgm:cxn modelId="{12E1949E-88BE-4AC8-8F95-8ECA0206AE3F}" type="presOf" srcId="{02BD898C-C038-4C40-A7BD-715750FC1987}" destId="{A35474E7-6667-4F8A-941E-F2F117B4E275}" srcOrd="0" destOrd="0" presId="urn:microsoft.com/office/officeart/2005/8/layout/chevron2"/>
    <dgm:cxn modelId="{BE669386-3D37-4612-8BDB-D69A2000143D}" srcId="{1606011D-CCCE-4DDE-8A41-636AE0A3F150}" destId="{CE9ADE9E-62A0-490E-B837-4BD4B4E93C36}" srcOrd="0" destOrd="0" parTransId="{B7723778-7EC6-4945-AA63-5FA9F7F3BD38}" sibTransId="{B6852A6D-E23D-4A57-8DE6-A0680403FF0A}"/>
    <dgm:cxn modelId="{402D1102-92DF-43A1-9299-9BC38BF7A240}" type="presOf" srcId="{47B58F9E-AD1F-444C-BD39-C0F9CD064C90}" destId="{40FDB08F-3336-4EB2-8D1E-76416BE2B1AF}" srcOrd="0" destOrd="0" presId="urn:microsoft.com/office/officeart/2005/8/layout/chevron2"/>
    <dgm:cxn modelId="{D931CB4D-8D22-4ACC-AF38-67FDE73899DA}" type="presOf" srcId="{E322FDA4-AFE7-438B-9847-92FBC847E1C6}" destId="{4A89F5EA-878B-4503-B757-0DFA32B0B260}" srcOrd="0" destOrd="0" presId="urn:microsoft.com/office/officeart/2005/8/layout/chevron2"/>
    <dgm:cxn modelId="{788E2566-0695-4D16-BF46-D147775BADBD}" type="presOf" srcId="{451A7BA7-FD3B-4F38-BA16-6EBBAEE1BBF5}" destId="{58FD32A9-1BB1-437C-A1F2-6E9796763CA8}" srcOrd="0" destOrd="0" presId="urn:microsoft.com/office/officeart/2005/8/layout/chevron2"/>
    <dgm:cxn modelId="{E5E9E2E1-A5C4-4191-A1CF-5F774D4FC457}" type="presOf" srcId="{92207EB1-DFFE-4B67-AC2A-BD76F622A59E}" destId="{64A2CA68-C1A7-448A-8766-9E488B25415F}" srcOrd="0" destOrd="0" presId="urn:microsoft.com/office/officeart/2005/8/layout/chevron2"/>
    <dgm:cxn modelId="{42758BCE-2041-48AD-A15D-B07201799710}" type="presOf" srcId="{FAB4A5CB-09E2-4622-9D68-5EC473137F32}" destId="{281FACFB-3EDB-4EE4-9B6A-757F765EA0D2}" srcOrd="0" destOrd="0" presId="urn:microsoft.com/office/officeart/2005/8/layout/chevron2"/>
    <dgm:cxn modelId="{F6CD2CF6-808C-4710-B309-98C5D3EB1807}" srcId="{92207EB1-DFFE-4B67-AC2A-BD76F622A59E}" destId="{02BD898C-C038-4C40-A7BD-715750FC1987}" srcOrd="0" destOrd="0" parTransId="{BE4A2C35-39AD-4033-860C-7777A5155AD6}" sibTransId="{91B42D4E-D743-48B0-A5E4-B3FDEFD2F04F}"/>
    <dgm:cxn modelId="{B1078480-8B70-48AE-BF12-C1D9BA623D91}" type="presParOf" srcId="{40FDB08F-3336-4EB2-8D1E-76416BE2B1AF}" destId="{AA65837D-360E-442D-A872-A71AFA4E987D}" srcOrd="0" destOrd="0" presId="urn:microsoft.com/office/officeart/2005/8/layout/chevron2"/>
    <dgm:cxn modelId="{6677BF51-4335-41CA-AED0-617859313674}" type="presParOf" srcId="{AA65837D-360E-442D-A872-A71AFA4E987D}" destId="{64A2CA68-C1A7-448A-8766-9E488B25415F}" srcOrd="0" destOrd="0" presId="urn:microsoft.com/office/officeart/2005/8/layout/chevron2"/>
    <dgm:cxn modelId="{1F1638E6-6666-4D57-85FC-C09D2BDEEA9E}" type="presParOf" srcId="{AA65837D-360E-442D-A872-A71AFA4E987D}" destId="{A35474E7-6667-4F8A-941E-F2F117B4E275}" srcOrd="1" destOrd="0" presId="urn:microsoft.com/office/officeart/2005/8/layout/chevron2"/>
    <dgm:cxn modelId="{61366D20-9046-4FBB-81C6-2C7B1D8B4403}" type="presParOf" srcId="{40FDB08F-3336-4EB2-8D1E-76416BE2B1AF}" destId="{2F73910D-3DD8-4F50-B820-575121AF0BD6}" srcOrd="1" destOrd="0" presId="urn:microsoft.com/office/officeart/2005/8/layout/chevron2"/>
    <dgm:cxn modelId="{88B4FCC7-F5BD-43DF-8804-FE9D476A308F}" type="presParOf" srcId="{40FDB08F-3336-4EB2-8D1E-76416BE2B1AF}" destId="{2AC0CE3D-1323-486C-8029-BE984D6BBC4A}" srcOrd="2" destOrd="0" presId="urn:microsoft.com/office/officeart/2005/8/layout/chevron2"/>
    <dgm:cxn modelId="{496EC424-55E3-4B63-8BE2-3FF3330E5231}" type="presParOf" srcId="{2AC0CE3D-1323-486C-8029-BE984D6BBC4A}" destId="{281FACFB-3EDB-4EE4-9B6A-757F765EA0D2}" srcOrd="0" destOrd="0" presId="urn:microsoft.com/office/officeart/2005/8/layout/chevron2"/>
    <dgm:cxn modelId="{1ADB90AB-3776-4E0D-88AE-4837FBF23576}" type="presParOf" srcId="{2AC0CE3D-1323-486C-8029-BE984D6BBC4A}" destId="{4A89F5EA-878B-4503-B757-0DFA32B0B260}" srcOrd="1" destOrd="0" presId="urn:microsoft.com/office/officeart/2005/8/layout/chevron2"/>
    <dgm:cxn modelId="{AFDC6CC3-6BF4-4DB2-AA4F-71AC3549A803}" type="presParOf" srcId="{40FDB08F-3336-4EB2-8D1E-76416BE2B1AF}" destId="{514A5F22-7CE4-43EF-B525-CE32D556FE53}" srcOrd="3" destOrd="0" presId="urn:microsoft.com/office/officeart/2005/8/layout/chevron2"/>
    <dgm:cxn modelId="{CA34B54F-374B-4266-8B86-DC2CCA9E9B9B}" type="presParOf" srcId="{40FDB08F-3336-4EB2-8D1E-76416BE2B1AF}" destId="{8787B8AE-21AB-4F1A-A555-78AA5955ACA9}" srcOrd="4" destOrd="0" presId="urn:microsoft.com/office/officeart/2005/8/layout/chevron2"/>
    <dgm:cxn modelId="{FAFFEFB4-B653-48EB-B211-0E1B38A90830}" type="presParOf" srcId="{8787B8AE-21AB-4F1A-A555-78AA5955ACA9}" destId="{47043EB2-679A-4FE9-B094-A15DFB3C0BAE}" srcOrd="0" destOrd="0" presId="urn:microsoft.com/office/officeart/2005/8/layout/chevron2"/>
    <dgm:cxn modelId="{6120FF41-F8FB-4009-B6DA-E7C9F234AA55}" type="presParOf" srcId="{8787B8AE-21AB-4F1A-A555-78AA5955ACA9}" destId="{4A24AF5B-BAC7-4FCC-9555-FBA849F47CB1}" srcOrd="1" destOrd="0" presId="urn:microsoft.com/office/officeart/2005/8/layout/chevron2"/>
    <dgm:cxn modelId="{416B3DC7-0F7A-4DD9-889F-7BAF88C12173}" type="presParOf" srcId="{40FDB08F-3336-4EB2-8D1E-76416BE2B1AF}" destId="{6B99950A-1743-48FB-83F8-A90FC458F3A4}" srcOrd="5" destOrd="0" presId="urn:microsoft.com/office/officeart/2005/8/layout/chevron2"/>
    <dgm:cxn modelId="{998E749E-3203-4B03-8743-60234BD72423}" type="presParOf" srcId="{40FDB08F-3336-4EB2-8D1E-76416BE2B1AF}" destId="{65C09AEB-80EC-4EFD-BDAE-DC82CA854C12}" srcOrd="6" destOrd="0" presId="urn:microsoft.com/office/officeart/2005/8/layout/chevron2"/>
    <dgm:cxn modelId="{D282FDD4-07BD-4482-B267-C527FE343F6F}" type="presParOf" srcId="{65C09AEB-80EC-4EFD-BDAE-DC82CA854C12}" destId="{6A6D3183-5ADC-41DB-9237-8868009EC480}" srcOrd="0" destOrd="0" presId="urn:microsoft.com/office/officeart/2005/8/layout/chevron2"/>
    <dgm:cxn modelId="{C20658A2-025E-44A0-B090-4F4988E04247}" type="presParOf" srcId="{65C09AEB-80EC-4EFD-BDAE-DC82CA854C12}" destId="{58FD32A9-1BB1-437C-A1F2-6E9796763CA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B078B5-103D-4178-9E9E-0FCEB7482F4A}" type="doc">
      <dgm:prSet loTypeId="urn:microsoft.com/office/officeart/2005/8/layout/pyramid2" loCatId="list" qsTypeId="urn:microsoft.com/office/officeart/2005/8/quickstyle/simple1" qsCatId="simple" csTypeId="urn:microsoft.com/office/officeart/2005/8/colors/accent2_5" csCatId="accent2" phldr="1"/>
      <dgm:spPr/>
    </dgm:pt>
    <dgm:pt modelId="{075071AF-A268-4554-AB37-C42D4ADB5203}">
      <dgm:prSet phldrT="[文本]"/>
      <dgm:spPr/>
      <dgm:t>
        <a:bodyPr/>
        <a:lstStyle/>
        <a:p>
          <a:r>
            <a:rPr lang="en-US" altLang="zh-CN" dirty="0" smtClean="0"/>
            <a:t>UI</a:t>
          </a:r>
          <a:endParaRPr lang="zh-CN" altLang="en-US" dirty="0"/>
        </a:p>
      </dgm:t>
    </dgm:pt>
    <dgm:pt modelId="{E4DC5D72-59AB-45DC-8228-FF6B3177F024}" type="parTrans" cxnId="{7BC54C1A-9C2F-420D-8409-93EB414F4A3C}">
      <dgm:prSet/>
      <dgm:spPr/>
      <dgm:t>
        <a:bodyPr/>
        <a:lstStyle/>
        <a:p>
          <a:endParaRPr lang="zh-CN" altLang="en-US"/>
        </a:p>
      </dgm:t>
    </dgm:pt>
    <dgm:pt modelId="{4D6C6065-2FDC-45F1-96CA-586E6AD68539}" type="sibTrans" cxnId="{7BC54C1A-9C2F-420D-8409-93EB414F4A3C}">
      <dgm:prSet/>
      <dgm:spPr/>
      <dgm:t>
        <a:bodyPr/>
        <a:lstStyle/>
        <a:p>
          <a:endParaRPr lang="zh-CN" altLang="en-US"/>
        </a:p>
      </dgm:t>
    </dgm:pt>
    <dgm:pt modelId="{E455B650-B350-4DD4-9DE6-6F3794332055}">
      <dgm:prSet phldrT="[文本]"/>
      <dgm:spPr/>
      <dgm:t>
        <a:bodyPr/>
        <a:lstStyle/>
        <a:p>
          <a:r>
            <a:rPr lang="en-US" altLang="zh-CN" dirty="0" smtClean="0"/>
            <a:t>Service—</a:t>
          </a:r>
          <a:r>
            <a:rPr lang="zh-CN" altLang="en-US" dirty="0" smtClean="0"/>
            <a:t>接口测试</a:t>
          </a:r>
          <a:endParaRPr lang="zh-CN" altLang="en-US" dirty="0"/>
        </a:p>
      </dgm:t>
    </dgm:pt>
    <dgm:pt modelId="{EDC97789-B6D0-4CD8-A456-862B8993B6D9}" type="parTrans" cxnId="{4D2551BA-90DD-4D28-9D93-83E51698ED99}">
      <dgm:prSet/>
      <dgm:spPr/>
      <dgm:t>
        <a:bodyPr/>
        <a:lstStyle/>
        <a:p>
          <a:endParaRPr lang="zh-CN" altLang="en-US"/>
        </a:p>
      </dgm:t>
    </dgm:pt>
    <dgm:pt modelId="{FA01CA59-A060-4ECD-9DF1-345ED46C670B}" type="sibTrans" cxnId="{4D2551BA-90DD-4D28-9D93-83E51698ED99}">
      <dgm:prSet/>
      <dgm:spPr/>
      <dgm:t>
        <a:bodyPr/>
        <a:lstStyle/>
        <a:p>
          <a:endParaRPr lang="zh-CN" altLang="en-US"/>
        </a:p>
      </dgm:t>
    </dgm:pt>
    <dgm:pt modelId="{D1D63AF9-A4E2-4158-8D2E-4DD896F84375}">
      <dgm:prSet phldrT="[文本]"/>
      <dgm:spPr/>
      <dgm:t>
        <a:bodyPr/>
        <a:lstStyle/>
        <a:p>
          <a:r>
            <a:rPr lang="en-US" altLang="zh-CN" dirty="0" smtClean="0"/>
            <a:t>Unit--</a:t>
          </a:r>
          <a:r>
            <a:rPr lang="zh-CN" altLang="en-US" dirty="0" smtClean="0"/>
            <a:t>单元测试</a:t>
          </a:r>
          <a:endParaRPr lang="zh-CN" altLang="en-US" dirty="0"/>
        </a:p>
      </dgm:t>
    </dgm:pt>
    <dgm:pt modelId="{7FA9D1E2-CED9-4C9B-BB82-D7CA24D34380}" type="parTrans" cxnId="{8858ED63-16DE-4C71-ACD7-A246154F1230}">
      <dgm:prSet/>
      <dgm:spPr/>
      <dgm:t>
        <a:bodyPr/>
        <a:lstStyle/>
        <a:p>
          <a:endParaRPr lang="zh-CN" altLang="en-US"/>
        </a:p>
      </dgm:t>
    </dgm:pt>
    <dgm:pt modelId="{EF708E6B-692F-4608-AC6E-EEAF6EE793EB}" type="sibTrans" cxnId="{8858ED63-16DE-4C71-ACD7-A246154F1230}">
      <dgm:prSet/>
      <dgm:spPr/>
      <dgm:t>
        <a:bodyPr/>
        <a:lstStyle/>
        <a:p>
          <a:endParaRPr lang="zh-CN" altLang="en-US"/>
        </a:p>
      </dgm:t>
    </dgm:pt>
    <dgm:pt modelId="{FE49CB71-985E-4344-9983-FDA6DF7E6947}" type="pres">
      <dgm:prSet presAssocID="{CCB078B5-103D-4178-9E9E-0FCEB7482F4A}" presName="compositeShape" presStyleCnt="0">
        <dgm:presLayoutVars>
          <dgm:dir/>
          <dgm:resizeHandles/>
        </dgm:presLayoutVars>
      </dgm:prSet>
      <dgm:spPr/>
    </dgm:pt>
    <dgm:pt modelId="{DEE83A55-D6EB-4170-BFAF-3C5882CF9C99}" type="pres">
      <dgm:prSet presAssocID="{CCB078B5-103D-4178-9E9E-0FCEB7482F4A}" presName="pyramid" presStyleLbl="node1" presStyleIdx="0" presStyleCnt="1"/>
      <dgm:spPr/>
    </dgm:pt>
    <dgm:pt modelId="{68F783F6-A619-4362-ACAE-988088FB7014}" type="pres">
      <dgm:prSet presAssocID="{CCB078B5-103D-4178-9E9E-0FCEB7482F4A}" presName="theList" presStyleCnt="0"/>
      <dgm:spPr/>
    </dgm:pt>
    <dgm:pt modelId="{3EBB9CA6-2DBE-4159-9172-846EA30FBB82}" type="pres">
      <dgm:prSet presAssocID="{075071AF-A268-4554-AB37-C42D4ADB5203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5F9B30-096E-4983-B30F-47734C5BCB30}" type="pres">
      <dgm:prSet presAssocID="{075071AF-A268-4554-AB37-C42D4ADB5203}" presName="aSpace" presStyleCnt="0"/>
      <dgm:spPr/>
    </dgm:pt>
    <dgm:pt modelId="{DB141DDE-0E46-41EC-91A3-7A672A70458E}" type="pres">
      <dgm:prSet presAssocID="{E455B650-B350-4DD4-9DE6-6F3794332055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EFEA6A-F62D-4A21-8A6D-655441B3E9C7}" type="pres">
      <dgm:prSet presAssocID="{E455B650-B350-4DD4-9DE6-6F3794332055}" presName="aSpace" presStyleCnt="0"/>
      <dgm:spPr/>
    </dgm:pt>
    <dgm:pt modelId="{583BC357-DF04-4688-A62D-72B3AAB0B216}" type="pres">
      <dgm:prSet presAssocID="{D1D63AF9-A4E2-4158-8D2E-4DD896F84375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0BBB5C-D07C-4645-89A9-CBDFCA0D663A}" type="pres">
      <dgm:prSet presAssocID="{D1D63AF9-A4E2-4158-8D2E-4DD896F84375}" presName="aSpace" presStyleCnt="0"/>
      <dgm:spPr/>
    </dgm:pt>
  </dgm:ptLst>
  <dgm:cxnLst>
    <dgm:cxn modelId="{C25E5178-BE5C-4FD7-BE75-36E4AD7B4E67}" type="presOf" srcId="{075071AF-A268-4554-AB37-C42D4ADB5203}" destId="{3EBB9CA6-2DBE-4159-9172-846EA30FBB82}" srcOrd="0" destOrd="0" presId="urn:microsoft.com/office/officeart/2005/8/layout/pyramid2"/>
    <dgm:cxn modelId="{8858ED63-16DE-4C71-ACD7-A246154F1230}" srcId="{CCB078B5-103D-4178-9E9E-0FCEB7482F4A}" destId="{D1D63AF9-A4E2-4158-8D2E-4DD896F84375}" srcOrd="2" destOrd="0" parTransId="{7FA9D1E2-CED9-4C9B-BB82-D7CA24D34380}" sibTransId="{EF708E6B-692F-4608-AC6E-EEAF6EE793EB}"/>
    <dgm:cxn modelId="{7BC54C1A-9C2F-420D-8409-93EB414F4A3C}" srcId="{CCB078B5-103D-4178-9E9E-0FCEB7482F4A}" destId="{075071AF-A268-4554-AB37-C42D4ADB5203}" srcOrd="0" destOrd="0" parTransId="{E4DC5D72-59AB-45DC-8228-FF6B3177F024}" sibTransId="{4D6C6065-2FDC-45F1-96CA-586E6AD68539}"/>
    <dgm:cxn modelId="{4D2551BA-90DD-4D28-9D93-83E51698ED99}" srcId="{CCB078B5-103D-4178-9E9E-0FCEB7482F4A}" destId="{E455B650-B350-4DD4-9DE6-6F3794332055}" srcOrd="1" destOrd="0" parTransId="{EDC97789-B6D0-4CD8-A456-862B8993B6D9}" sibTransId="{FA01CA59-A060-4ECD-9DF1-345ED46C670B}"/>
    <dgm:cxn modelId="{D94634BC-EE6E-4097-87E0-4B54C40F4434}" type="presOf" srcId="{CCB078B5-103D-4178-9E9E-0FCEB7482F4A}" destId="{FE49CB71-985E-4344-9983-FDA6DF7E6947}" srcOrd="0" destOrd="0" presId="urn:microsoft.com/office/officeart/2005/8/layout/pyramid2"/>
    <dgm:cxn modelId="{6A5677EC-B495-4DE3-B8FB-09AED0727A24}" type="presOf" srcId="{E455B650-B350-4DD4-9DE6-6F3794332055}" destId="{DB141DDE-0E46-41EC-91A3-7A672A70458E}" srcOrd="0" destOrd="0" presId="urn:microsoft.com/office/officeart/2005/8/layout/pyramid2"/>
    <dgm:cxn modelId="{18229653-629B-44FC-8510-49F613F44F3F}" type="presOf" srcId="{D1D63AF9-A4E2-4158-8D2E-4DD896F84375}" destId="{583BC357-DF04-4688-A62D-72B3AAB0B216}" srcOrd="0" destOrd="0" presId="urn:microsoft.com/office/officeart/2005/8/layout/pyramid2"/>
    <dgm:cxn modelId="{DF6370FA-14FA-4F97-9C0F-21207BA4BAC1}" type="presParOf" srcId="{FE49CB71-985E-4344-9983-FDA6DF7E6947}" destId="{DEE83A55-D6EB-4170-BFAF-3C5882CF9C99}" srcOrd="0" destOrd="0" presId="urn:microsoft.com/office/officeart/2005/8/layout/pyramid2"/>
    <dgm:cxn modelId="{3D7DE442-69CF-4DA4-B511-E1EABCBCC4D2}" type="presParOf" srcId="{FE49CB71-985E-4344-9983-FDA6DF7E6947}" destId="{68F783F6-A619-4362-ACAE-988088FB7014}" srcOrd="1" destOrd="0" presId="urn:microsoft.com/office/officeart/2005/8/layout/pyramid2"/>
    <dgm:cxn modelId="{0E9226F5-85B8-4094-B30A-B1F4361A83FC}" type="presParOf" srcId="{68F783F6-A619-4362-ACAE-988088FB7014}" destId="{3EBB9CA6-2DBE-4159-9172-846EA30FBB82}" srcOrd="0" destOrd="0" presId="urn:microsoft.com/office/officeart/2005/8/layout/pyramid2"/>
    <dgm:cxn modelId="{12737D50-2E7B-4749-AC21-57EDDD77EFA8}" type="presParOf" srcId="{68F783F6-A619-4362-ACAE-988088FB7014}" destId="{195F9B30-096E-4983-B30F-47734C5BCB30}" srcOrd="1" destOrd="0" presId="urn:microsoft.com/office/officeart/2005/8/layout/pyramid2"/>
    <dgm:cxn modelId="{2F93E05C-771E-46FB-8F79-43D3B3693090}" type="presParOf" srcId="{68F783F6-A619-4362-ACAE-988088FB7014}" destId="{DB141DDE-0E46-41EC-91A3-7A672A70458E}" srcOrd="2" destOrd="0" presId="urn:microsoft.com/office/officeart/2005/8/layout/pyramid2"/>
    <dgm:cxn modelId="{C3A1A4D5-0C34-4BD9-896D-0B29059244E6}" type="presParOf" srcId="{68F783F6-A619-4362-ACAE-988088FB7014}" destId="{1EEFEA6A-F62D-4A21-8A6D-655441B3E9C7}" srcOrd="3" destOrd="0" presId="urn:microsoft.com/office/officeart/2005/8/layout/pyramid2"/>
    <dgm:cxn modelId="{86B2C05D-BBCF-45E4-8BAF-FECAE2F446BC}" type="presParOf" srcId="{68F783F6-A619-4362-ACAE-988088FB7014}" destId="{583BC357-DF04-4688-A62D-72B3AAB0B216}" srcOrd="4" destOrd="0" presId="urn:microsoft.com/office/officeart/2005/8/layout/pyramid2"/>
    <dgm:cxn modelId="{1289CE24-F106-4A39-AB29-224CCCD22C58}" type="presParOf" srcId="{68F783F6-A619-4362-ACAE-988088FB7014}" destId="{8A0BBB5C-D07C-4645-89A9-CBDFCA0D663A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A2CA68-C1A7-448A-8766-9E488B25415F}">
      <dsp:nvSpPr>
        <dsp:cNvPr id="0" name=""/>
        <dsp:cNvSpPr/>
      </dsp:nvSpPr>
      <dsp:spPr>
        <a:xfrm rot="5400000">
          <a:off x="-135577" y="137215"/>
          <a:ext cx="903846" cy="632692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 </a:t>
          </a:r>
          <a:endParaRPr lang="zh-CN" altLang="en-US" sz="1700" kern="1200" dirty="0"/>
        </a:p>
      </dsp:txBody>
      <dsp:txXfrm rot="-5400000">
        <a:off x="0" y="317984"/>
        <a:ext cx="632692" cy="271154"/>
      </dsp:txXfrm>
    </dsp:sp>
    <dsp:sp modelId="{A35474E7-6667-4F8A-941E-F2F117B4E275}">
      <dsp:nvSpPr>
        <dsp:cNvPr id="0" name=""/>
        <dsp:cNvSpPr/>
      </dsp:nvSpPr>
      <dsp:spPr>
        <a:xfrm rot="5400000">
          <a:off x="3022832" y="-2388501"/>
          <a:ext cx="587500" cy="53677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b="1" kern="1200" dirty="0" smtClean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1--</a:t>
          </a:r>
          <a:r>
            <a:rPr lang="zh-CN" altLang="en-US" sz="2400" b="1" kern="1200" dirty="0" smtClean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测试基础知识介绍</a:t>
          </a:r>
          <a:endParaRPr lang="zh-CN" altLang="en-US" sz="2400" kern="1200" dirty="0"/>
        </a:p>
      </dsp:txBody>
      <dsp:txXfrm rot="-5400000">
        <a:off x="632693" y="30317"/>
        <a:ext cx="5339101" cy="530142"/>
      </dsp:txXfrm>
    </dsp:sp>
    <dsp:sp modelId="{281FACFB-3EDB-4EE4-9B6A-757F765EA0D2}">
      <dsp:nvSpPr>
        <dsp:cNvPr id="0" name=""/>
        <dsp:cNvSpPr/>
      </dsp:nvSpPr>
      <dsp:spPr>
        <a:xfrm rot="5400000">
          <a:off x="-135577" y="887786"/>
          <a:ext cx="903846" cy="632692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smtClean="0"/>
            <a:t> </a:t>
          </a:r>
          <a:endParaRPr lang="zh-CN" altLang="en-US" sz="1700" kern="1200" dirty="0"/>
        </a:p>
      </dsp:txBody>
      <dsp:txXfrm rot="-5400000">
        <a:off x="0" y="1068555"/>
        <a:ext cx="632692" cy="271154"/>
      </dsp:txXfrm>
    </dsp:sp>
    <dsp:sp modelId="{4A89F5EA-878B-4503-B757-0DFA32B0B260}">
      <dsp:nvSpPr>
        <dsp:cNvPr id="0" name=""/>
        <dsp:cNvSpPr/>
      </dsp:nvSpPr>
      <dsp:spPr>
        <a:xfrm rot="5400000">
          <a:off x="3022832" y="-1637930"/>
          <a:ext cx="587500" cy="53677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b="1" kern="1200" dirty="0" smtClean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2--</a:t>
          </a:r>
          <a:r>
            <a:rPr lang="zh-CN" altLang="en-US" sz="2400" b="1" kern="1200" dirty="0" smtClean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制定测试计划</a:t>
          </a:r>
          <a:endParaRPr lang="zh-CN" altLang="en-US" sz="2400" kern="1200" dirty="0"/>
        </a:p>
      </dsp:txBody>
      <dsp:txXfrm rot="-5400000">
        <a:off x="632693" y="780888"/>
        <a:ext cx="5339101" cy="530142"/>
      </dsp:txXfrm>
    </dsp:sp>
    <dsp:sp modelId="{47043EB2-679A-4FE9-B094-A15DFB3C0BAE}">
      <dsp:nvSpPr>
        <dsp:cNvPr id="0" name=""/>
        <dsp:cNvSpPr/>
      </dsp:nvSpPr>
      <dsp:spPr>
        <a:xfrm rot="5400000">
          <a:off x="-135577" y="1638357"/>
          <a:ext cx="903846" cy="632692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 </a:t>
          </a:r>
          <a:endParaRPr lang="zh-CN" altLang="en-US" sz="1700" kern="1200" dirty="0"/>
        </a:p>
      </dsp:txBody>
      <dsp:txXfrm rot="-5400000">
        <a:off x="0" y="1819126"/>
        <a:ext cx="632692" cy="271154"/>
      </dsp:txXfrm>
    </dsp:sp>
    <dsp:sp modelId="{4A24AF5B-BAC7-4FCC-9555-FBA849F47CB1}">
      <dsp:nvSpPr>
        <dsp:cNvPr id="0" name=""/>
        <dsp:cNvSpPr/>
      </dsp:nvSpPr>
      <dsp:spPr>
        <a:xfrm rot="5400000">
          <a:off x="3022832" y="-887359"/>
          <a:ext cx="587500" cy="53677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b="1" kern="1200" dirty="0" smtClean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3--</a:t>
          </a:r>
          <a:r>
            <a:rPr lang="zh-CN" altLang="en-US" sz="2400" b="1" kern="1200" dirty="0" smtClean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工具介绍</a:t>
          </a:r>
          <a:endParaRPr lang="zh-CN" altLang="en-US" sz="2400" kern="1200" dirty="0"/>
        </a:p>
      </dsp:txBody>
      <dsp:txXfrm rot="-5400000">
        <a:off x="632693" y="1531459"/>
        <a:ext cx="5339101" cy="530142"/>
      </dsp:txXfrm>
    </dsp:sp>
    <dsp:sp modelId="{6A6D3183-5ADC-41DB-9237-8868009EC480}">
      <dsp:nvSpPr>
        <dsp:cNvPr id="0" name=""/>
        <dsp:cNvSpPr/>
      </dsp:nvSpPr>
      <dsp:spPr>
        <a:xfrm rot="5400000">
          <a:off x="-135577" y="2388929"/>
          <a:ext cx="903846" cy="632692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 dirty="0"/>
        </a:p>
      </dsp:txBody>
      <dsp:txXfrm rot="-5400000">
        <a:off x="0" y="2569698"/>
        <a:ext cx="632692" cy="271154"/>
      </dsp:txXfrm>
    </dsp:sp>
    <dsp:sp modelId="{58FD32A9-1BB1-437C-A1F2-6E9796763CA8}">
      <dsp:nvSpPr>
        <dsp:cNvPr id="0" name=""/>
        <dsp:cNvSpPr/>
      </dsp:nvSpPr>
      <dsp:spPr>
        <a:xfrm rot="5400000">
          <a:off x="3022832" y="-136787"/>
          <a:ext cx="587500" cy="53677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b="1" kern="1200" dirty="0" smtClean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4--</a:t>
          </a:r>
          <a:r>
            <a:rPr lang="zh-CN" altLang="en-US" sz="2400" b="1" kern="1200" dirty="0" smtClean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测试问题（</a:t>
          </a:r>
          <a:r>
            <a:rPr lang="en-US" altLang="zh-CN" sz="2400" b="1" kern="1200" dirty="0" smtClean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bug</a:t>
          </a:r>
          <a:r>
            <a:rPr lang="zh-CN" altLang="en-US" sz="2400" b="1" kern="1200" dirty="0" smtClean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zh-CN" altLang="en-US" sz="2400" kern="1200" dirty="0"/>
        </a:p>
      </dsp:txBody>
      <dsp:txXfrm rot="-5400000">
        <a:off x="632693" y="2282031"/>
        <a:ext cx="5339101" cy="530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83A55-D6EB-4170-BFAF-3C5882CF9C99}">
      <dsp:nvSpPr>
        <dsp:cNvPr id="0" name=""/>
        <dsp:cNvSpPr/>
      </dsp:nvSpPr>
      <dsp:spPr>
        <a:xfrm>
          <a:off x="1478216" y="0"/>
          <a:ext cx="2219475" cy="2219475"/>
        </a:xfrm>
        <a:prstGeom prst="triangl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B9CA6-2DBE-4159-9172-846EA30FBB82}">
      <dsp:nvSpPr>
        <dsp:cNvPr id="0" name=""/>
        <dsp:cNvSpPr/>
      </dsp:nvSpPr>
      <dsp:spPr>
        <a:xfrm>
          <a:off x="2587954" y="223139"/>
          <a:ext cx="1442658" cy="5253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UI</a:t>
          </a:r>
          <a:endParaRPr lang="zh-CN" altLang="en-US" sz="1300" kern="1200" dirty="0"/>
        </a:p>
      </dsp:txBody>
      <dsp:txXfrm>
        <a:off x="2613601" y="248786"/>
        <a:ext cx="1391364" cy="474097"/>
      </dsp:txXfrm>
    </dsp:sp>
    <dsp:sp modelId="{DB141DDE-0E46-41EC-91A3-7A672A70458E}">
      <dsp:nvSpPr>
        <dsp:cNvPr id="0" name=""/>
        <dsp:cNvSpPr/>
      </dsp:nvSpPr>
      <dsp:spPr>
        <a:xfrm>
          <a:off x="2587954" y="814204"/>
          <a:ext cx="1442658" cy="5253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Service—</a:t>
          </a:r>
          <a:r>
            <a:rPr lang="zh-CN" altLang="en-US" sz="1300" kern="1200" dirty="0" smtClean="0"/>
            <a:t>接口测试</a:t>
          </a:r>
          <a:endParaRPr lang="zh-CN" altLang="en-US" sz="1300" kern="1200" dirty="0"/>
        </a:p>
      </dsp:txBody>
      <dsp:txXfrm>
        <a:off x="2613601" y="839851"/>
        <a:ext cx="1391364" cy="474097"/>
      </dsp:txXfrm>
    </dsp:sp>
    <dsp:sp modelId="{583BC357-DF04-4688-A62D-72B3AAB0B216}">
      <dsp:nvSpPr>
        <dsp:cNvPr id="0" name=""/>
        <dsp:cNvSpPr/>
      </dsp:nvSpPr>
      <dsp:spPr>
        <a:xfrm>
          <a:off x="2587954" y="1405270"/>
          <a:ext cx="1442658" cy="5253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Unit--</a:t>
          </a:r>
          <a:r>
            <a:rPr lang="zh-CN" altLang="en-US" sz="1300" kern="1200" dirty="0" smtClean="0"/>
            <a:t>单元测试</a:t>
          </a:r>
          <a:endParaRPr lang="zh-CN" altLang="en-US" sz="1300" kern="1200" dirty="0"/>
        </a:p>
      </dsp:txBody>
      <dsp:txXfrm>
        <a:off x="2613601" y="1430917"/>
        <a:ext cx="1391364" cy="4740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4752-5B52-49AC-A95B-6183842F1C64}" type="datetimeFigureOut">
              <a:rPr lang="zh-CN" altLang="en-US" smtClean="0"/>
              <a:t>2018/4/16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AF2F4-8C19-4F2D-9051-7E123E3C8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263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Unit--</a:t>
            </a:r>
            <a:r>
              <a:rPr lang="zh-CN" altLang="en-US" dirty="0" smtClean="0"/>
              <a:t>数据处理层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service</a:t>
            </a:r>
            <a:endParaRPr lang="zh-CN" altLang="en-US" dirty="0" smtClean="0"/>
          </a:p>
          <a:p>
            <a:r>
              <a:rPr lang="en-US" altLang="zh-CN" dirty="0" smtClean="0"/>
              <a:t>UI--</a:t>
            </a:r>
            <a:r>
              <a:rPr lang="zh-CN" altLang="en-US" dirty="0" smtClean="0"/>
              <a:t>模块接口测试、</a:t>
            </a:r>
            <a:r>
              <a:rPr lang="en-US" altLang="zh-CN" dirty="0" smtClean="0"/>
              <a:t>web </a:t>
            </a:r>
            <a:r>
              <a:rPr lang="zh-CN" altLang="en-US" dirty="0" smtClean="0"/>
              <a:t>接口测试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F2F4-8C19-4F2D-9051-7E123E3C816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464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测试用例的方法有很多，我们常用就上面几种，其它的方法还有：状态迁移图、因果图、正交验证法等等。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F2F4-8C19-4F2D-9051-7E123E3C816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866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5FF8B-D109-402F-A314-F4B6FDF00253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86"/>
          <a:stretch>
            <a:fillRect/>
          </a:stretch>
        </p:blipFill>
        <p:spPr>
          <a:xfrm>
            <a:off x="946312" y="465871"/>
            <a:ext cx="10511457" cy="5410246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7188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637697" y="1055162"/>
            <a:ext cx="10851748" cy="348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000" b="1" kern="1200" dirty="0" smtClean="0">
                <a:solidFill>
                  <a:srgbClr val="EF9C0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4035" indent="0" algn="l">
              <a:buNone/>
              <a:defRPr sz="1730" b="1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0"/>
            <a:r>
              <a:rPr lang="zh-CN" altLang="en-US" dirty="0" smtClean="0"/>
              <a:t>此文本框为标题，默认为</a:t>
            </a:r>
            <a:r>
              <a:rPr lang="en-US" altLang="zh-CN" dirty="0" smtClean="0"/>
              <a:t>20</a:t>
            </a:r>
            <a:r>
              <a:rPr lang="zh-CN" altLang="en-US" dirty="0" smtClean="0"/>
              <a:t>号微软雅黑字符，可以根据实际需要自行更改。</a:t>
            </a:r>
            <a:endParaRPr lang="en-US" altLang="zh-CN" dirty="0" smtClean="0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0" y="6442944"/>
            <a:ext cx="12192001" cy="428940"/>
            <a:chOff x="0" y="4727666"/>
            <a:chExt cx="12192001" cy="2144219"/>
          </a:xfrm>
        </p:grpSpPr>
        <p:sp>
          <p:nvSpPr>
            <p:cNvPr id="22" name="矩形 21"/>
            <p:cNvSpPr/>
            <p:nvPr/>
          </p:nvSpPr>
          <p:spPr>
            <a:xfrm>
              <a:off x="8134350" y="6502449"/>
              <a:ext cx="4057650" cy="369436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3044414" y="4727666"/>
              <a:ext cx="9147587" cy="1774772"/>
            </a:xfrm>
            <a:prstGeom prst="rect">
              <a:avLst/>
            </a:prstGeom>
            <a:solidFill>
              <a:srgbClr val="F7B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502449"/>
              <a:ext cx="8134350" cy="369436"/>
            </a:xfrm>
            <a:prstGeom prst="rect">
              <a:avLst/>
            </a:prstGeom>
            <a:solidFill>
              <a:srgbClr val="C30D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>
            <a:off x="419884" y="6472307"/>
            <a:ext cx="2398620" cy="204072"/>
            <a:chOff x="239699" y="6234235"/>
            <a:chExt cx="3975885" cy="338263"/>
          </a:xfrm>
        </p:grpSpPr>
        <p:grpSp>
          <p:nvGrpSpPr>
            <p:cNvPr id="16" name="组合 15"/>
            <p:cNvGrpSpPr/>
            <p:nvPr/>
          </p:nvGrpSpPr>
          <p:grpSpPr>
            <a:xfrm>
              <a:off x="2045679" y="6310388"/>
              <a:ext cx="2169905" cy="261424"/>
              <a:chOff x="2045679" y="6310388"/>
              <a:chExt cx="2169905" cy="261424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2045679" y="6310388"/>
                <a:ext cx="2150454" cy="130745"/>
              </a:xfrm>
              <a:custGeom>
                <a:avLst/>
                <a:gdLst/>
                <a:ahLst/>
                <a:cxnLst/>
                <a:rect l="l" t="t" r="r" b="b"/>
                <a:pathLst>
                  <a:path w="2150454" h="130745">
                    <a:moveTo>
                      <a:pt x="505067" y="94803"/>
                    </a:moveTo>
                    <a:cubicBezTo>
                      <a:pt x="520694" y="99578"/>
                      <a:pt x="535496" y="104483"/>
                      <a:pt x="549473" y="109519"/>
                    </a:cubicBezTo>
                    <a:lnTo>
                      <a:pt x="544785" y="119285"/>
                    </a:lnTo>
                    <a:cubicBezTo>
                      <a:pt x="530634" y="113295"/>
                      <a:pt x="516049" y="107782"/>
                      <a:pt x="501030" y="102747"/>
                    </a:cubicBezTo>
                    <a:close/>
                    <a:moveTo>
                      <a:pt x="483319" y="94803"/>
                    </a:moveTo>
                    <a:cubicBezTo>
                      <a:pt x="484014" y="98276"/>
                      <a:pt x="484752" y="101184"/>
                      <a:pt x="485533" y="103528"/>
                    </a:cubicBezTo>
                    <a:cubicBezTo>
                      <a:pt x="467649" y="108824"/>
                      <a:pt x="452673" y="113382"/>
                      <a:pt x="440605" y="117202"/>
                    </a:cubicBezTo>
                    <a:lnTo>
                      <a:pt x="437350" y="107826"/>
                    </a:lnTo>
                    <a:cubicBezTo>
                      <a:pt x="450546" y="104527"/>
                      <a:pt x="465869" y="100186"/>
                      <a:pt x="483319" y="94803"/>
                    </a:cubicBezTo>
                    <a:close/>
                    <a:moveTo>
                      <a:pt x="895164" y="86990"/>
                    </a:moveTo>
                    <a:lnTo>
                      <a:pt x="895164" y="98059"/>
                    </a:lnTo>
                    <a:lnTo>
                      <a:pt x="968090" y="98059"/>
                    </a:lnTo>
                    <a:lnTo>
                      <a:pt x="968090" y="86990"/>
                    </a:lnTo>
                    <a:close/>
                    <a:moveTo>
                      <a:pt x="1636793" y="75270"/>
                    </a:moveTo>
                    <a:lnTo>
                      <a:pt x="1636793" y="90897"/>
                    </a:lnTo>
                    <a:lnTo>
                      <a:pt x="1702426" y="90897"/>
                    </a:lnTo>
                    <a:lnTo>
                      <a:pt x="1702426" y="75270"/>
                    </a:lnTo>
                    <a:close/>
                    <a:moveTo>
                      <a:pt x="18361" y="73577"/>
                    </a:moveTo>
                    <a:cubicBezTo>
                      <a:pt x="22008" y="75226"/>
                      <a:pt x="25567" y="76745"/>
                      <a:pt x="29040" y="78135"/>
                    </a:cubicBezTo>
                    <a:cubicBezTo>
                      <a:pt x="24959" y="92286"/>
                      <a:pt x="19881" y="108954"/>
                      <a:pt x="13803" y="128141"/>
                    </a:cubicBezTo>
                    <a:lnTo>
                      <a:pt x="2734" y="123974"/>
                    </a:lnTo>
                    <a:cubicBezTo>
                      <a:pt x="8812" y="107739"/>
                      <a:pt x="14021" y="90940"/>
                      <a:pt x="18361" y="73577"/>
                    </a:cubicBezTo>
                    <a:close/>
                    <a:moveTo>
                      <a:pt x="1376679" y="71102"/>
                    </a:moveTo>
                    <a:cubicBezTo>
                      <a:pt x="1380195" y="81347"/>
                      <a:pt x="1385859" y="90093"/>
                      <a:pt x="1393673" y="97343"/>
                    </a:cubicBezTo>
                    <a:cubicBezTo>
                      <a:pt x="1401617" y="89616"/>
                      <a:pt x="1407368" y="80869"/>
                      <a:pt x="1410928" y="71102"/>
                    </a:cubicBezTo>
                    <a:close/>
                    <a:moveTo>
                      <a:pt x="369094" y="68237"/>
                    </a:moveTo>
                    <a:cubicBezTo>
                      <a:pt x="373868" y="73186"/>
                      <a:pt x="377949" y="77831"/>
                      <a:pt x="381335" y="82171"/>
                    </a:cubicBezTo>
                    <a:lnTo>
                      <a:pt x="373651" y="88032"/>
                    </a:lnTo>
                    <a:cubicBezTo>
                      <a:pt x="369484" y="82389"/>
                      <a:pt x="365534" y="77614"/>
                      <a:pt x="361801" y="73707"/>
                    </a:cubicBezTo>
                    <a:close/>
                    <a:moveTo>
                      <a:pt x="2053698" y="68107"/>
                    </a:moveTo>
                    <a:lnTo>
                      <a:pt x="2053698" y="95454"/>
                    </a:lnTo>
                    <a:lnTo>
                      <a:pt x="2101490" y="95454"/>
                    </a:lnTo>
                    <a:lnTo>
                      <a:pt x="2101490" y="68107"/>
                    </a:lnTo>
                    <a:close/>
                    <a:moveTo>
                      <a:pt x="489049" y="67847"/>
                    </a:moveTo>
                    <a:lnTo>
                      <a:pt x="499207" y="67847"/>
                    </a:lnTo>
                    <a:lnTo>
                      <a:pt x="499207" y="112514"/>
                    </a:lnTo>
                    <a:cubicBezTo>
                      <a:pt x="499207" y="122671"/>
                      <a:pt x="493911" y="127750"/>
                      <a:pt x="483319" y="127750"/>
                    </a:cubicBezTo>
                    <a:cubicBezTo>
                      <a:pt x="478891" y="127750"/>
                      <a:pt x="473596" y="127663"/>
                      <a:pt x="467432" y="127490"/>
                    </a:cubicBezTo>
                    <a:cubicBezTo>
                      <a:pt x="467084" y="124538"/>
                      <a:pt x="466564" y="120935"/>
                      <a:pt x="465869" y="116681"/>
                    </a:cubicBezTo>
                    <a:cubicBezTo>
                      <a:pt x="472380" y="117376"/>
                      <a:pt x="477633" y="117723"/>
                      <a:pt x="481626" y="117723"/>
                    </a:cubicBezTo>
                    <a:cubicBezTo>
                      <a:pt x="486575" y="117723"/>
                      <a:pt x="489049" y="115422"/>
                      <a:pt x="489049" y="110821"/>
                    </a:cubicBezTo>
                    <a:close/>
                    <a:moveTo>
                      <a:pt x="895164" y="67326"/>
                    </a:moveTo>
                    <a:lnTo>
                      <a:pt x="895164" y="78395"/>
                    </a:lnTo>
                    <a:lnTo>
                      <a:pt x="968090" y="78395"/>
                    </a:lnTo>
                    <a:lnTo>
                      <a:pt x="968090" y="67326"/>
                    </a:lnTo>
                    <a:close/>
                    <a:moveTo>
                      <a:pt x="627385" y="66545"/>
                    </a:moveTo>
                    <a:cubicBezTo>
                      <a:pt x="624259" y="71797"/>
                      <a:pt x="621177" y="76919"/>
                      <a:pt x="618139" y="81911"/>
                    </a:cubicBezTo>
                    <a:cubicBezTo>
                      <a:pt x="628557" y="86382"/>
                      <a:pt x="638931" y="90918"/>
                      <a:pt x="649262" y="95519"/>
                    </a:cubicBezTo>
                    <a:cubicBezTo>
                      <a:pt x="659637" y="87619"/>
                      <a:pt x="666908" y="77961"/>
                      <a:pt x="671075" y="66545"/>
                    </a:cubicBezTo>
                    <a:close/>
                    <a:moveTo>
                      <a:pt x="1357926" y="61856"/>
                    </a:moveTo>
                    <a:lnTo>
                      <a:pt x="1421997" y="61856"/>
                    </a:lnTo>
                    <a:lnTo>
                      <a:pt x="1421997" y="71102"/>
                    </a:lnTo>
                    <a:cubicBezTo>
                      <a:pt x="1416961" y="83474"/>
                      <a:pt x="1410038" y="94261"/>
                      <a:pt x="1401226" y="103463"/>
                    </a:cubicBezTo>
                    <a:cubicBezTo>
                      <a:pt x="1410125" y="109627"/>
                      <a:pt x="1421085" y="114424"/>
                      <a:pt x="1434108" y="117853"/>
                    </a:cubicBezTo>
                    <a:cubicBezTo>
                      <a:pt x="1431416" y="121326"/>
                      <a:pt x="1429202" y="124668"/>
                      <a:pt x="1427466" y="127880"/>
                    </a:cubicBezTo>
                    <a:cubicBezTo>
                      <a:pt x="1414096" y="123409"/>
                      <a:pt x="1402810" y="117636"/>
                      <a:pt x="1393608" y="110560"/>
                    </a:cubicBezTo>
                    <a:cubicBezTo>
                      <a:pt x="1384319" y="118461"/>
                      <a:pt x="1373293" y="124929"/>
                      <a:pt x="1360531" y="129964"/>
                    </a:cubicBezTo>
                    <a:cubicBezTo>
                      <a:pt x="1358013" y="125884"/>
                      <a:pt x="1355930" y="122888"/>
                      <a:pt x="1354280" y="120978"/>
                    </a:cubicBezTo>
                    <a:cubicBezTo>
                      <a:pt x="1366738" y="116160"/>
                      <a:pt x="1377308" y="110474"/>
                      <a:pt x="1385990" y="103919"/>
                    </a:cubicBezTo>
                    <a:cubicBezTo>
                      <a:pt x="1376787" y="94760"/>
                      <a:pt x="1370363" y="83821"/>
                      <a:pt x="1366716" y="71102"/>
                    </a:cubicBezTo>
                    <a:lnTo>
                      <a:pt x="1357926" y="71102"/>
                    </a:lnTo>
                    <a:close/>
                    <a:moveTo>
                      <a:pt x="1085655" y="60684"/>
                    </a:moveTo>
                    <a:cubicBezTo>
                      <a:pt x="1089561" y="74401"/>
                      <a:pt x="1096072" y="85991"/>
                      <a:pt x="1105188" y="95454"/>
                    </a:cubicBezTo>
                    <a:cubicBezTo>
                      <a:pt x="1115432" y="85731"/>
                      <a:pt x="1122790" y="74141"/>
                      <a:pt x="1127261" y="60684"/>
                    </a:cubicBezTo>
                    <a:close/>
                    <a:moveTo>
                      <a:pt x="2043410" y="58731"/>
                    </a:moveTo>
                    <a:lnTo>
                      <a:pt x="2111778" y="58731"/>
                    </a:lnTo>
                    <a:lnTo>
                      <a:pt x="2111778" y="104831"/>
                    </a:lnTo>
                    <a:lnTo>
                      <a:pt x="2053698" y="104831"/>
                    </a:lnTo>
                    <a:lnTo>
                      <a:pt x="2053698" y="114337"/>
                    </a:lnTo>
                    <a:lnTo>
                      <a:pt x="2043410" y="114337"/>
                    </a:lnTo>
                    <a:close/>
                    <a:moveTo>
                      <a:pt x="885267" y="58471"/>
                    </a:moveTo>
                    <a:lnTo>
                      <a:pt x="977987" y="58471"/>
                    </a:lnTo>
                    <a:lnTo>
                      <a:pt x="977987" y="112253"/>
                    </a:lnTo>
                    <a:cubicBezTo>
                      <a:pt x="977987" y="122498"/>
                      <a:pt x="971910" y="127620"/>
                      <a:pt x="959755" y="127620"/>
                    </a:cubicBezTo>
                    <a:cubicBezTo>
                      <a:pt x="955675" y="127620"/>
                      <a:pt x="950683" y="127576"/>
                      <a:pt x="944779" y="127490"/>
                    </a:cubicBezTo>
                    <a:cubicBezTo>
                      <a:pt x="944606" y="126621"/>
                      <a:pt x="943911" y="123062"/>
                      <a:pt x="942696" y="116811"/>
                    </a:cubicBezTo>
                    <a:cubicBezTo>
                      <a:pt x="948686" y="117679"/>
                      <a:pt x="954156" y="118113"/>
                      <a:pt x="959104" y="118113"/>
                    </a:cubicBezTo>
                    <a:cubicBezTo>
                      <a:pt x="964921" y="118113"/>
                      <a:pt x="967916" y="115639"/>
                      <a:pt x="968090" y="110691"/>
                    </a:cubicBezTo>
                    <a:lnTo>
                      <a:pt x="968090" y="106654"/>
                    </a:lnTo>
                    <a:lnTo>
                      <a:pt x="895164" y="106654"/>
                    </a:lnTo>
                    <a:lnTo>
                      <a:pt x="895164" y="128792"/>
                    </a:lnTo>
                    <a:lnTo>
                      <a:pt x="885267" y="128792"/>
                    </a:lnTo>
                    <a:close/>
                    <a:moveTo>
                      <a:pt x="1502513" y="56908"/>
                    </a:moveTo>
                    <a:lnTo>
                      <a:pt x="1567625" y="56908"/>
                    </a:lnTo>
                    <a:cubicBezTo>
                      <a:pt x="1567538" y="58123"/>
                      <a:pt x="1566887" y="74011"/>
                      <a:pt x="1565672" y="104570"/>
                    </a:cubicBezTo>
                    <a:cubicBezTo>
                      <a:pt x="1565324" y="119503"/>
                      <a:pt x="1558509" y="127056"/>
                      <a:pt x="1545226" y="127229"/>
                    </a:cubicBezTo>
                    <a:cubicBezTo>
                      <a:pt x="1538108" y="127229"/>
                      <a:pt x="1531900" y="127099"/>
                      <a:pt x="1526604" y="126839"/>
                    </a:cubicBezTo>
                    <a:cubicBezTo>
                      <a:pt x="1526170" y="122845"/>
                      <a:pt x="1525519" y="119242"/>
                      <a:pt x="1524651" y="116030"/>
                    </a:cubicBezTo>
                    <a:cubicBezTo>
                      <a:pt x="1530641" y="116811"/>
                      <a:pt x="1536675" y="117289"/>
                      <a:pt x="1542752" y="117462"/>
                    </a:cubicBezTo>
                    <a:cubicBezTo>
                      <a:pt x="1551173" y="118070"/>
                      <a:pt x="1555427" y="113382"/>
                      <a:pt x="1555514" y="103398"/>
                    </a:cubicBezTo>
                    <a:cubicBezTo>
                      <a:pt x="1556209" y="91765"/>
                      <a:pt x="1556730" y="79307"/>
                      <a:pt x="1557077" y="66024"/>
                    </a:cubicBezTo>
                    <a:lnTo>
                      <a:pt x="1527776" y="66024"/>
                    </a:lnTo>
                    <a:cubicBezTo>
                      <a:pt x="1527516" y="79827"/>
                      <a:pt x="1525432" y="91244"/>
                      <a:pt x="1521526" y="100273"/>
                    </a:cubicBezTo>
                    <a:cubicBezTo>
                      <a:pt x="1516837" y="110604"/>
                      <a:pt x="1508764" y="120284"/>
                      <a:pt x="1497304" y="129313"/>
                    </a:cubicBezTo>
                    <a:cubicBezTo>
                      <a:pt x="1495047" y="126535"/>
                      <a:pt x="1492529" y="123713"/>
                      <a:pt x="1489751" y="120848"/>
                    </a:cubicBezTo>
                    <a:cubicBezTo>
                      <a:pt x="1500776" y="112253"/>
                      <a:pt x="1508112" y="104006"/>
                      <a:pt x="1511759" y="96105"/>
                    </a:cubicBezTo>
                    <a:cubicBezTo>
                      <a:pt x="1515318" y="89117"/>
                      <a:pt x="1517293" y="79089"/>
                      <a:pt x="1517684" y="66024"/>
                    </a:cubicBezTo>
                    <a:lnTo>
                      <a:pt x="1502513" y="66024"/>
                    </a:lnTo>
                    <a:close/>
                    <a:moveTo>
                      <a:pt x="1940514" y="53652"/>
                    </a:moveTo>
                    <a:lnTo>
                      <a:pt x="1951713" y="58731"/>
                    </a:lnTo>
                    <a:cubicBezTo>
                      <a:pt x="1940948" y="77223"/>
                      <a:pt x="1929445" y="94499"/>
                      <a:pt x="1917204" y="110560"/>
                    </a:cubicBezTo>
                    <a:cubicBezTo>
                      <a:pt x="1935131" y="109996"/>
                      <a:pt x="1955425" y="109193"/>
                      <a:pt x="1978084" y="108151"/>
                    </a:cubicBezTo>
                    <a:cubicBezTo>
                      <a:pt x="1973135" y="100642"/>
                      <a:pt x="1967687" y="92720"/>
                      <a:pt x="1961741" y="84385"/>
                    </a:cubicBezTo>
                    <a:lnTo>
                      <a:pt x="1970205" y="79046"/>
                    </a:lnTo>
                    <a:cubicBezTo>
                      <a:pt x="1982707" y="95281"/>
                      <a:pt x="1993255" y="110040"/>
                      <a:pt x="2001850" y="123322"/>
                    </a:cubicBezTo>
                    <a:lnTo>
                      <a:pt x="1991953" y="129834"/>
                    </a:lnTo>
                    <a:cubicBezTo>
                      <a:pt x="1989522" y="125840"/>
                      <a:pt x="1986939" y="121695"/>
                      <a:pt x="1984204" y="117397"/>
                    </a:cubicBezTo>
                    <a:cubicBezTo>
                      <a:pt x="1955555" y="118786"/>
                      <a:pt x="1932266" y="120197"/>
                      <a:pt x="1914339" y="121630"/>
                    </a:cubicBezTo>
                    <a:cubicBezTo>
                      <a:pt x="1911040" y="121977"/>
                      <a:pt x="1907046" y="122715"/>
                      <a:pt x="1902358" y="123843"/>
                    </a:cubicBezTo>
                    <a:lnTo>
                      <a:pt x="1896628" y="112774"/>
                    </a:lnTo>
                    <a:cubicBezTo>
                      <a:pt x="1900535" y="111212"/>
                      <a:pt x="1904138" y="108824"/>
                      <a:pt x="1907437" y="105612"/>
                    </a:cubicBezTo>
                    <a:cubicBezTo>
                      <a:pt x="1917594" y="93892"/>
                      <a:pt x="1928620" y="76572"/>
                      <a:pt x="1940514" y="53652"/>
                    </a:cubicBezTo>
                    <a:close/>
                    <a:moveTo>
                      <a:pt x="1636793" y="50918"/>
                    </a:moveTo>
                    <a:lnTo>
                      <a:pt x="1636793" y="66414"/>
                    </a:lnTo>
                    <a:lnTo>
                      <a:pt x="1702426" y="66414"/>
                    </a:lnTo>
                    <a:lnTo>
                      <a:pt x="1702426" y="50918"/>
                    </a:lnTo>
                    <a:close/>
                    <a:moveTo>
                      <a:pt x="1324198" y="49485"/>
                    </a:moveTo>
                    <a:lnTo>
                      <a:pt x="1324198" y="74098"/>
                    </a:lnTo>
                    <a:lnTo>
                      <a:pt x="1343211" y="74098"/>
                    </a:lnTo>
                    <a:lnTo>
                      <a:pt x="1343211" y="49485"/>
                    </a:lnTo>
                    <a:close/>
                    <a:moveTo>
                      <a:pt x="76181" y="48313"/>
                    </a:moveTo>
                    <a:lnTo>
                      <a:pt x="86469" y="48313"/>
                    </a:lnTo>
                    <a:lnTo>
                      <a:pt x="86469" y="64591"/>
                    </a:lnTo>
                    <a:lnTo>
                      <a:pt x="126708" y="64591"/>
                    </a:lnTo>
                    <a:lnTo>
                      <a:pt x="126708" y="74098"/>
                    </a:lnTo>
                    <a:lnTo>
                      <a:pt x="88552" y="74098"/>
                    </a:lnTo>
                    <a:cubicBezTo>
                      <a:pt x="99665" y="89117"/>
                      <a:pt x="113339" y="100837"/>
                      <a:pt x="129573" y="109258"/>
                    </a:cubicBezTo>
                    <a:cubicBezTo>
                      <a:pt x="127056" y="112384"/>
                      <a:pt x="124581" y="115466"/>
                      <a:pt x="122150" y="118504"/>
                    </a:cubicBezTo>
                    <a:cubicBezTo>
                      <a:pt x="107478" y="108911"/>
                      <a:pt x="95585" y="96561"/>
                      <a:pt x="86469" y="81455"/>
                    </a:cubicBezTo>
                    <a:lnTo>
                      <a:pt x="86469" y="129183"/>
                    </a:lnTo>
                    <a:lnTo>
                      <a:pt x="76181" y="129183"/>
                    </a:lnTo>
                    <a:lnTo>
                      <a:pt x="76181" y="81065"/>
                    </a:lnTo>
                    <a:cubicBezTo>
                      <a:pt x="66371" y="96084"/>
                      <a:pt x="53522" y="109041"/>
                      <a:pt x="37635" y="119937"/>
                    </a:cubicBezTo>
                    <a:cubicBezTo>
                      <a:pt x="34509" y="116377"/>
                      <a:pt x="31905" y="113642"/>
                      <a:pt x="29821" y="111732"/>
                    </a:cubicBezTo>
                    <a:cubicBezTo>
                      <a:pt x="48617" y="100794"/>
                      <a:pt x="63159" y="88249"/>
                      <a:pt x="73446" y="74098"/>
                    </a:cubicBezTo>
                    <a:lnTo>
                      <a:pt x="36853" y="74098"/>
                    </a:lnTo>
                    <a:lnTo>
                      <a:pt x="36853" y="64591"/>
                    </a:lnTo>
                    <a:lnTo>
                      <a:pt x="76181" y="64591"/>
                    </a:lnTo>
                    <a:close/>
                    <a:moveTo>
                      <a:pt x="1806364" y="43234"/>
                    </a:moveTo>
                    <a:lnTo>
                      <a:pt x="1806364" y="60815"/>
                    </a:lnTo>
                    <a:lnTo>
                      <a:pt x="1848817" y="60815"/>
                    </a:lnTo>
                    <a:lnTo>
                      <a:pt x="1848817" y="43234"/>
                    </a:lnTo>
                    <a:close/>
                    <a:moveTo>
                      <a:pt x="807634" y="36463"/>
                    </a:moveTo>
                    <a:cubicBezTo>
                      <a:pt x="806766" y="38980"/>
                      <a:pt x="805811" y="41498"/>
                      <a:pt x="804769" y="44016"/>
                    </a:cubicBezTo>
                    <a:cubicBezTo>
                      <a:pt x="806506" y="59816"/>
                      <a:pt x="810456" y="73490"/>
                      <a:pt x="816620" y="85036"/>
                    </a:cubicBezTo>
                    <a:cubicBezTo>
                      <a:pt x="824520" y="71319"/>
                      <a:pt x="828731" y="55128"/>
                      <a:pt x="829251" y="36463"/>
                    </a:cubicBezTo>
                    <a:close/>
                    <a:moveTo>
                      <a:pt x="6381" y="36202"/>
                    </a:moveTo>
                    <a:cubicBezTo>
                      <a:pt x="15930" y="42279"/>
                      <a:pt x="24395" y="48139"/>
                      <a:pt x="31774" y="53783"/>
                    </a:cubicBezTo>
                    <a:cubicBezTo>
                      <a:pt x="30472" y="55085"/>
                      <a:pt x="28128" y="57950"/>
                      <a:pt x="24742" y="62377"/>
                    </a:cubicBezTo>
                    <a:cubicBezTo>
                      <a:pt x="17537" y="56387"/>
                      <a:pt x="9289" y="50136"/>
                      <a:pt x="0" y="43625"/>
                    </a:cubicBezTo>
                    <a:close/>
                    <a:moveTo>
                      <a:pt x="2030518" y="33728"/>
                    </a:moveTo>
                    <a:lnTo>
                      <a:pt x="2129749" y="33728"/>
                    </a:lnTo>
                    <a:lnTo>
                      <a:pt x="2129749" y="43365"/>
                    </a:lnTo>
                    <a:lnTo>
                      <a:pt x="2030518" y="43365"/>
                    </a:lnTo>
                    <a:close/>
                    <a:moveTo>
                      <a:pt x="634026" y="32947"/>
                    </a:moveTo>
                    <a:lnTo>
                      <a:pt x="644314" y="37244"/>
                    </a:lnTo>
                    <a:cubicBezTo>
                      <a:pt x="640494" y="43972"/>
                      <a:pt x="636739" y="50527"/>
                      <a:pt x="633049" y="56908"/>
                    </a:cubicBezTo>
                    <a:lnTo>
                      <a:pt x="710338" y="56908"/>
                    </a:lnTo>
                    <a:lnTo>
                      <a:pt x="710338" y="66545"/>
                    </a:lnTo>
                    <a:lnTo>
                      <a:pt x="682405" y="66545"/>
                    </a:lnTo>
                    <a:cubicBezTo>
                      <a:pt x="678064" y="79697"/>
                      <a:pt x="670576" y="90940"/>
                      <a:pt x="659941" y="100273"/>
                    </a:cubicBezTo>
                    <a:cubicBezTo>
                      <a:pt x="673614" y="106437"/>
                      <a:pt x="687245" y="112687"/>
                      <a:pt x="700831" y="119025"/>
                    </a:cubicBezTo>
                    <a:lnTo>
                      <a:pt x="694450" y="129443"/>
                    </a:lnTo>
                    <a:cubicBezTo>
                      <a:pt x="681211" y="122498"/>
                      <a:pt x="666561" y="115227"/>
                      <a:pt x="650500" y="107630"/>
                    </a:cubicBezTo>
                    <a:cubicBezTo>
                      <a:pt x="635394" y="117788"/>
                      <a:pt x="615621" y="125102"/>
                      <a:pt x="591182" y="129573"/>
                    </a:cubicBezTo>
                    <a:cubicBezTo>
                      <a:pt x="589620" y="126274"/>
                      <a:pt x="587796" y="122715"/>
                      <a:pt x="585713" y="118895"/>
                    </a:cubicBezTo>
                    <a:cubicBezTo>
                      <a:pt x="607504" y="115552"/>
                      <a:pt x="625301" y="109996"/>
                      <a:pt x="639105" y="102226"/>
                    </a:cubicBezTo>
                    <a:cubicBezTo>
                      <a:pt x="627775" y="96930"/>
                      <a:pt x="615795" y="91461"/>
                      <a:pt x="603163" y="85818"/>
                    </a:cubicBezTo>
                    <a:cubicBezTo>
                      <a:pt x="607287" y="79654"/>
                      <a:pt x="611345" y="73229"/>
                      <a:pt x="615339" y="66545"/>
                    </a:cubicBezTo>
                    <a:lnTo>
                      <a:pt x="581155" y="66545"/>
                    </a:lnTo>
                    <a:lnTo>
                      <a:pt x="581155" y="56908"/>
                    </a:lnTo>
                    <a:lnTo>
                      <a:pt x="621004" y="56908"/>
                    </a:lnTo>
                    <a:cubicBezTo>
                      <a:pt x="625388" y="49225"/>
                      <a:pt x="629729" y="41238"/>
                      <a:pt x="634026" y="32947"/>
                    </a:cubicBezTo>
                    <a:close/>
                    <a:moveTo>
                      <a:pt x="311534" y="30212"/>
                    </a:moveTo>
                    <a:lnTo>
                      <a:pt x="389148" y="30212"/>
                    </a:lnTo>
                    <a:lnTo>
                      <a:pt x="389148" y="39067"/>
                    </a:lnTo>
                    <a:lnTo>
                      <a:pt x="355029" y="39067"/>
                    </a:lnTo>
                    <a:lnTo>
                      <a:pt x="355029" y="56517"/>
                    </a:lnTo>
                    <a:lnTo>
                      <a:pt x="386544" y="56517"/>
                    </a:lnTo>
                    <a:lnTo>
                      <a:pt x="386544" y="65373"/>
                    </a:lnTo>
                    <a:lnTo>
                      <a:pt x="355029" y="65373"/>
                    </a:lnTo>
                    <a:lnTo>
                      <a:pt x="355029" y="91157"/>
                    </a:lnTo>
                    <a:lnTo>
                      <a:pt x="391232" y="91157"/>
                    </a:lnTo>
                    <a:lnTo>
                      <a:pt x="391232" y="100012"/>
                    </a:lnTo>
                    <a:lnTo>
                      <a:pt x="309451" y="100012"/>
                    </a:lnTo>
                    <a:lnTo>
                      <a:pt x="309451" y="91157"/>
                    </a:lnTo>
                    <a:lnTo>
                      <a:pt x="345393" y="91157"/>
                    </a:lnTo>
                    <a:lnTo>
                      <a:pt x="345393" y="65373"/>
                    </a:lnTo>
                    <a:lnTo>
                      <a:pt x="314008" y="65373"/>
                    </a:lnTo>
                    <a:lnTo>
                      <a:pt x="314008" y="56517"/>
                    </a:lnTo>
                    <a:lnTo>
                      <a:pt x="345393" y="56517"/>
                    </a:lnTo>
                    <a:lnTo>
                      <a:pt x="345393" y="39067"/>
                    </a:lnTo>
                    <a:lnTo>
                      <a:pt x="311534" y="39067"/>
                    </a:lnTo>
                    <a:close/>
                    <a:moveTo>
                      <a:pt x="93501" y="27868"/>
                    </a:moveTo>
                    <a:cubicBezTo>
                      <a:pt x="104527" y="35334"/>
                      <a:pt x="114901" y="42974"/>
                      <a:pt x="124625" y="50787"/>
                    </a:cubicBezTo>
                    <a:lnTo>
                      <a:pt x="117723" y="58861"/>
                    </a:lnTo>
                    <a:cubicBezTo>
                      <a:pt x="108173" y="50353"/>
                      <a:pt x="98015" y="42323"/>
                      <a:pt x="87250" y="34770"/>
                    </a:cubicBezTo>
                    <a:close/>
                    <a:moveTo>
                      <a:pt x="68889" y="27868"/>
                    </a:moveTo>
                    <a:lnTo>
                      <a:pt x="75790" y="34900"/>
                    </a:lnTo>
                    <a:cubicBezTo>
                      <a:pt x="65025" y="44363"/>
                      <a:pt x="54738" y="52437"/>
                      <a:pt x="44927" y="59122"/>
                    </a:cubicBezTo>
                    <a:cubicBezTo>
                      <a:pt x="43104" y="56344"/>
                      <a:pt x="40977" y="53565"/>
                      <a:pt x="38546" y="50787"/>
                    </a:cubicBezTo>
                    <a:cubicBezTo>
                      <a:pt x="50006" y="43668"/>
                      <a:pt x="60120" y="36029"/>
                      <a:pt x="68889" y="27868"/>
                    </a:cubicBezTo>
                    <a:close/>
                    <a:moveTo>
                      <a:pt x="303460" y="17320"/>
                    </a:moveTo>
                    <a:lnTo>
                      <a:pt x="303460" y="113816"/>
                    </a:lnTo>
                    <a:lnTo>
                      <a:pt x="397352" y="113816"/>
                    </a:lnTo>
                    <a:lnTo>
                      <a:pt x="397352" y="17320"/>
                    </a:lnTo>
                    <a:close/>
                    <a:moveTo>
                      <a:pt x="1806364" y="17189"/>
                    </a:moveTo>
                    <a:lnTo>
                      <a:pt x="1806364" y="34509"/>
                    </a:lnTo>
                    <a:lnTo>
                      <a:pt x="1848817" y="34509"/>
                    </a:lnTo>
                    <a:lnTo>
                      <a:pt x="1848817" y="17189"/>
                    </a:lnTo>
                    <a:close/>
                    <a:moveTo>
                      <a:pt x="1324198" y="16668"/>
                    </a:moveTo>
                    <a:lnTo>
                      <a:pt x="1324198" y="40890"/>
                    </a:lnTo>
                    <a:lnTo>
                      <a:pt x="1343211" y="40890"/>
                    </a:lnTo>
                    <a:lnTo>
                      <a:pt x="1343211" y="16668"/>
                    </a:lnTo>
                    <a:close/>
                    <a:moveTo>
                      <a:pt x="40369" y="10027"/>
                    </a:moveTo>
                    <a:lnTo>
                      <a:pt x="124234" y="10027"/>
                    </a:lnTo>
                    <a:lnTo>
                      <a:pt x="124234" y="31644"/>
                    </a:lnTo>
                    <a:lnTo>
                      <a:pt x="113816" y="31644"/>
                    </a:lnTo>
                    <a:lnTo>
                      <a:pt x="113816" y="19924"/>
                    </a:lnTo>
                    <a:lnTo>
                      <a:pt x="50787" y="19924"/>
                    </a:lnTo>
                    <a:lnTo>
                      <a:pt x="50787" y="32035"/>
                    </a:lnTo>
                    <a:lnTo>
                      <a:pt x="40369" y="32035"/>
                    </a:lnTo>
                    <a:close/>
                    <a:moveTo>
                      <a:pt x="224135" y="8855"/>
                    </a:moveTo>
                    <a:lnTo>
                      <a:pt x="234162" y="8855"/>
                    </a:lnTo>
                    <a:lnTo>
                      <a:pt x="234162" y="117853"/>
                    </a:lnTo>
                    <a:lnTo>
                      <a:pt x="224135" y="117853"/>
                    </a:lnTo>
                    <a:close/>
                    <a:moveTo>
                      <a:pt x="1796727" y="8334"/>
                    </a:moveTo>
                    <a:lnTo>
                      <a:pt x="1858454" y="8334"/>
                    </a:lnTo>
                    <a:lnTo>
                      <a:pt x="1858454" y="73186"/>
                    </a:lnTo>
                    <a:lnTo>
                      <a:pt x="1848817" y="73186"/>
                    </a:lnTo>
                    <a:lnTo>
                      <a:pt x="1848817" y="69670"/>
                    </a:lnTo>
                    <a:lnTo>
                      <a:pt x="1826809" y="69670"/>
                    </a:lnTo>
                    <a:cubicBezTo>
                      <a:pt x="1829501" y="77483"/>
                      <a:pt x="1833190" y="84516"/>
                      <a:pt x="1837878" y="90766"/>
                    </a:cubicBezTo>
                    <a:cubicBezTo>
                      <a:pt x="1845692" y="85818"/>
                      <a:pt x="1853939" y="79697"/>
                      <a:pt x="1862621" y="72405"/>
                    </a:cubicBezTo>
                    <a:lnTo>
                      <a:pt x="1869523" y="80609"/>
                    </a:lnTo>
                    <a:cubicBezTo>
                      <a:pt x="1859973" y="87294"/>
                      <a:pt x="1851465" y="93024"/>
                      <a:pt x="1843999" y="97798"/>
                    </a:cubicBezTo>
                    <a:cubicBezTo>
                      <a:pt x="1851552" y="105438"/>
                      <a:pt x="1861058" y="111559"/>
                      <a:pt x="1872518" y="116160"/>
                    </a:cubicBezTo>
                    <a:cubicBezTo>
                      <a:pt x="1869306" y="119285"/>
                      <a:pt x="1866528" y="122454"/>
                      <a:pt x="1864184" y="125666"/>
                    </a:cubicBezTo>
                    <a:cubicBezTo>
                      <a:pt x="1840049" y="112991"/>
                      <a:pt x="1824509" y="94326"/>
                      <a:pt x="1817563" y="69670"/>
                    </a:cubicBezTo>
                    <a:lnTo>
                      <a:pt x="1806364" y="69670"/>
                    </a:lnTo>
                    <a:lnTo>
                      <a:pt x="1806364" y="113946"/>
                    </a:lnTo>
                    <a:cubicBezTo>
                      <a:pt x="1812181" y="111342"/>
                      <a:pt x="1819777" y="107522"/>
                      <a:pt x="1829153" y="102487"/>
                    </a:cubicBezTo>
                    <a:cubicBezTo>
                      <a:pt x="1829240" y="106480"/>
                      <a:pt x="1829457" y="109909"/>
                      <a:pt x="1829804" y="112774"/>
                    </a:cubicBezTo>
                    <a:cubicBezTo>
                      <a:pt x="1822078" y="116507"/>
                      <a:pt x="1814568" y="120544"/>
                      <a:pt x="1807276" y="124885"/>
                    </a:cubicBezTo>
                    <a:cubicBezTo>
                      <a:pt x="1805539" y="125840"/>
                      <a:pt x="1803195" y="127663"/>
                      <a:pt x="1800243" y="130355"/>
                    </a:cubicBezTo>
                    <a:lnTo>
                      <a:pt x="1792821" y="120588"/>
                    </a:lnTo>
                    <a:cubicBezTo>
                      <a:pt x="1795425" y="118331"/>
                      <a:pt x="1796727" y="115466"/>
                      <a:pt x="1796727" y="111993"/>
                    </a:cubicBezTo>
                    <a:close/>
                    <a:moveTo>
                      <a:pt x="2037940" y="8204"/>
                    </a:moveTo>
                    <a:lnTo>
                      <a:pt x="2150454" y="8204"/>
                    </a:lnTo>
                    <a:lnTo>
                      <a:pt x="2150454" y="109519"/>
                    </a:lnTo>
                    <a:cubicBezTo>
                      <a:pt x="2150454" y="121847"/>
                      <a:pt x="2144898" y="128011"/>
                      <a:pt x="2133786" y="128011"/>
                    </a:cubicBezTo>
                    <a:cubicBezTo>
                      <a:pt x="2127535" y="128011"/>
                      <a:pt x="2118984" y="127967"/>
                      <a:pt x="2108132" y="127880"/>
                    </a:cubicBezTo>
                    <a:cubicBezTo>
                      <a:pt x="2107871" y="124929"/>
                      <a:pt x="2107133" y="121195"/>
                      <a:pt x="2105918" y="116681"/>
                    </a:cubicBezTo>
                    <a:cubicBezTo>
                      <a:pt x="2116509" y="117289"/>
                      <a:pt x="2124800" y="117593"/>
                      <a:pt x="2130791" y="117593"/>
                    </a:cubicBezTo>
                    <a:cubicBezTo>
                      <a:pt x="2136781" y="117593"/>
                      <a:pt x="2139776" y="114120"/>
                      <a:pt x="2139776" y="107175"/>
                    </a:cubicBezTo>
                    <a:lnTo>
                      <a:pt x="2139776" y="17841"/>
                    </a:lnTo>
                    <a:lnTo>
                      <a:pt x="2037940" y="17841"/>
                    </a:lnTo>
                    <a:close/>
                    <a:moveTo>
                      <a:pt x="1371600" y="8204"/>
                    </a:moveTo>
                    <a:lnTo>
                      <a:pt x="1415225" y="8204"/>
                    </a:lnTo>
                    <a:lnTo>
                      <a:pt x="1415225" y="39588"/>
                    </a:lnTo>
                    <a:cubicBezTo>
                      <a:pt x="1415225" y="43495"/>
                      <a:pt x="1417178" y="45448"/>
                      <a:pt x="1421085" y="45448"/>
                    </a:cubicBezTo>
                    <a:cubicBezTo>
                      <a:pt x="1425947" y="45535"/>
                      <a:pt x="1430461" y="45405"/>
                      <a:pt x="1434629" y="45057"/>
                    </a:cubicBezTo>
                    <a:lnTo>
                      <a:pt x="1432805" y="54824"/>
                    </a:lnTo>
                    <a:cubicBezTo>
                      <a:pt x="1427336" y="54998"/>
                      <a:pt x="1422605" y="55085"/>
                      <a:pt x="1418611" y="55085"/>
                    </a:cubicBezTo>
                    <a:cubicBezTo>
                      <a:pt x="1409843" y="55085"/>
                      <a:pt x="1405458" y="50049"/>
                      <a:pt x="1405458" y="39979"/>
                    </a:cubicBezTo>
                    <a:lnTo>
                      <a:pt x="1405458" y="17450"/>
                    </a:lnTo>
                    <a:lnTo>
                      <a:pt x="1381367" y="17450"/>
                    </a:lnTo>
                    <a:lnTo>
                      <a:pt x="1381367" y="25263"/>
                    </a:lnTo>
                    <a:cubicBezTo>
                      <a:pt x="1381367" y="40196"/>
                      <a:pt x="1375203" y="51699"/>
                      <a:pt x="1362875" y="59773"/>
                    </a:cubicBezTo>
                    <a:cubicBezTo>
                      <a:pt x="1360704" y="57168"/>
                      <a:pt x="1358360" y="54520"/>
                      <a:pt x="1355843" y="51829"/>
                    </a:cubicBezTo>
                    <a:cubicBezTo>
                      <a:pt x="1366348" y="46099"/>
                      <a:pt x="1371600" y="37157"/>
                      <a:pt x="1371600" y="25003"/>
                    </a:cubicBezTo>
                    <a:close/>
                    <a:moveTo>
                      <a:pt x="1314431" y="8074"/>
                    </a:moveTo>
                    <a:lnTo>
                      <a:pt x="1352978" y="8074"/>
                    </a:lnTo>
                    <a:lnTo>
                      <a:pt x="1352978" y="113425"/>
                    </a:lnTo>
                    <a:cubicBezTo>
                      <a:pt x="1352978" y="122628"/>
                      <a:pt x="1348767" y="127229"/>
                      <a:pt x="1340346" y="127229"/>
                    </a:cubicBezTo>
                    <a:cubicBezTo>
                      <a:pt x="1336439" y="127229"/>
                      <a:pt x="1332185" y="127142"/>
                      <a:pt x="1327584" y="126969"/>
                    </a:cubicBezTo>
                    <a:cubicBezTo>
                      <a:pt x="1327323" y="124538"/>
                      <a:pt x="1326803" y="121326"/>
                      <a:pt x="1326021" y="117332"/>
                    </a:cubicBezTo>
                    <a:cubicBezTo>
                      <a:pt x="1330622" y="117853"/>
                      <a:pt x="1334573" y="118113"/>
                      <a:pt x="1337872" y="118113"/>
                    </a:cubicBezTo>
                    <a:cubicBezTo>
                      <a:pt x="1341431" y="118113"/>
                      <a:pt x="1343211" y="116117"/>
                      <a:pt x="1343211" y="112123"/>
                    </a:cubicBezTo>
                    <a:lnTo>
                      <a:pt x="1343211" y="82692"/>
                    </a:lnTo>
                    <a:lnTo>
                      <a:pt x="1324198" y="82692"/>
                    </a:lnTo>
                    <a:cubicBezTo>
                      <a:pt x="1323981" y="103441"/>
                      <a:pt x="1320031" y="119155"/>
                      <a:pt x="1312348" y="129834"/>
                    </a:cubicBezTo>
                    <a:cubicBezTo>
                      <a:pt x="1310091" y="127316"/>
                      <a:pt x="1307399" y="124885"/>
                      <a:pt x="1304274" y="122541"/>
                    </a:cubicBezTo>
                    <a:cubicBezTo>
                      <a:pt x="1311045" y="113078"/>
                      <a:pt x="1314431" y="99187"/>
                      <a:pt x="1314431" y="80869"/>
                    </a:cubicBezTo>
                    <a:close/>
                    <a:moveTo>
                      <a:pt x="293433" y="8074"/>
                    </a:moveTo>
                    <a:lnTo>
                      <a:pt x="407380" y="8074"/>
                    </a:lnTo>
                    <a:lnTo>
                      <a:pt x="407380" y="129573"/>
                    </a:lnTo>
                    <a:lnTo>
                      <a:pt x="397352" y="129573"/>
                    </a:lnTo>
                    <a:lnTo>
                      <a:pt x="397352" y="123062"/>
                    </a:lnTo>
                    <a:lnTo>
                      <a:pt x="303460" y="123062"/>
                    </a:lnTo>
                    <a:lnTo>
                      <a:pt x="303460" y="129703"/>
                    </a:lnTo>
                    <a:lnTo>
                      <a:pt x="293433" y="129703"/>
                    </a:lnTo>
                    <a:close/>
                    <a:moveTo>
                      <a:pt x="1749326" y="7943"/>
                    </a:moveTo>
                    <a:lnTo>
                      <a:pt x="1788784" y="7943"/>
                    </a:lnTo>
                    <a:lnTo>
                      <a:pt x="1788784" y="17059"/>
                    </a:lnTo>
                    <a:cubicBezTo>
                      <a:pt x="1784530" y="29300"/>
                      <a:pt x="1780449" y="41368"/>
                      <a:pt x="1776543" y="53262"/>
                    </a:cubicBezTo>
                    <a:cubicBezTo>
                      <a:pt x="1783488" y="62725"/>
                      <a:pt x="1787438" y="71233"/>
                      <a:pt x="1788393" y="78786"/>
                    </a:cubicBezTo>
                    <a:cubicBezTo>
                      <a:pt x="1790911" y="95368"/>
                      <a:pt x="1786787" y="104657"/>
                      <a:pt x="1776022" y="106654"/>
                    </a:cubicBezTo>
                    <a:cubicBezTo>
                      <a:pt x="1772115" y="107435"/>
                      <a:pt x="1767731" y="107522"/>
                      <a:pt x="1762869" y="106914"/>
                    </a:cubicBezTo>
                    <a:cubicBezTo>
                      <a:pt x="1762174" y="103355"/>
                      <a:pt x="1761220" y="99708"/>
                      <a:pt x="1760004" y="95975"/>
                    </a:cubicBezTo>
                    <a:cubicBezTo>
                      <a:pt x="1764605" y="97104"/>
                      <a:pt x="1768599" y="97451"/>
                      <a:pt x="1771985" y="97017"/>
                    </a:cubicBezTo>
                    <a:cubicBezTo>
                      <a:pt x="1777888" y="95888"/>
                      <a:pt x="1779885" y="89681"/>
                      <a:pt x="1777975" y="78395"/>
                    </a:cubicBezTo>
                    <a:cubicBezTo>
                      <a:pt x="1776760" y="71450"/>
                      <a:pt x="1772810" y="63636"/>
                      <a:pt x="1766125" y="54955"/>
                    </a:cubicBezTo>
                    <a:cubicBezTo>
                      <a:pt x="1769250" y="45492"/>
                      <a:pt x="1773330" y="32860"/>
                      <a:pt x="1778366" y="17059"/>
                    </a:cubicBezTo>
                    <a:lnTo>
                      <a:pt x="1759092" y="17059"/>
                    </a:lnTo>
                    <a:lnTo>
                      <a:pt x="1759092" y="130745"/>
                    </a:lnTo>
                    <a:lnTo>
                      <a:pt x="1749326" y="130745"/>
                    </a:lnTo>
                    <a:close/>
                    <a:moveTo>
                      <a:pt x="1521135" y="7292"/>
                    </a:moveTo>
                    <a:lnTo>
                      <a:pt x="1530381" y="10808"/>
                    </a:lnTo>
                    <a:cubicBezTo>
                      <a:pt x="1522307" y="31037"/>
                      <a:pt x="1510891" y="48183"/>
                      <a:pt x="1496132" y="62247"/>
                    </a:cubicBezTo>
                    <a:cubicBezTo>
                      <a:pt x="1493006" y="59035"/>
                      <a:pt x="1490402" y="56647"/>
                      <a:pt x="1488318" y="55085"/>
                    </a:cubicBezTo>
                    <a:cubicBezTo>
                      <a:pt x="1501862" y="43191"/>
                      <a:pt x="1512801" y="27260"/>
                      <a:pt x="1521135" y="7292"/>
                    </a:cubicBezTo>
                    <a:close/>
                    <a:moveTo>
                      <a:pt x="1928794" y="7032"/>
                    </a:moveTo>
                    <a:lnTo>
                      <a:pt x="1939081" y="11329"/>
                    </a:lnTo>
                    <a:cubicBezTo>
                      <a:pt x="1927361" y="35725"/>
                      <a:pt x="1912255" y="55692"/>
                      <a:pt x="1893763" y="71233"/>
                    </a:cubicBezTo>
                    <a:cubicBezTo>
                      <a:pt x="1891506" y="68368"/>
                      <a:pt x="1888728" y="65590"/>
                      <a:pt x="1885429" y="62898"/>
                    </a:cubicBezTo>
                    <a:cubicBezTo>
                      <a:pt x="1904789" y="47098"/>
                      <a:pt x="1919244" y="28476"/>
                      <a:pt x="1928794" y="7032"/>
                    </a:cubicBezTo>
                    <a:close/>
                    <a:moveTo>
                      <a:pt x="1968642" y="5209"/>
                    </a:moveTo>
                    <a:cubicBezTo>
                      <a:pt x="1977064" y="27868"/>
                      <a:pt x="1992734" y="45839"/>
                      <a:pt x="2015653" y="59122"/>
                    </a:cubicBezTo>
                    <a:cubicBezTo>
                      <a:pt x="2013309" y="61553"/>
                      <a:pt x="2010618" y="64938"/>
                      <a:pt x="2007580" y="69279"/>
                    </a:cubicBezTo>
                    <a:cubicBezTo>
                      <a:pt x="1983618" y="52784"/>
                      <a:pt x="1967427" y="32686"/>
                      <a:pt x="1959006" y="8985"/>
                    </a:cubicBezTo>
                    <a:close/>
                    <a:moveTo>
                      <a:pt x="253696" y="4037"/>
                    </a:moveTo>
                    <a:lnTo>
                      <a:pt x="263853" y="4037"/>
                    </a:lnTo>
                    <a:lnTo>
                      <a:pt x="263853" y="128011"/>
                    </a:lnTo>
                    <a:lnTo>
                      <a:pt x="253696" y="128011"/>
                    </a:lnTo>
                    <a:close/>
                    <a:moveTo>
                      <a:pt x="194965" y="4037"/>
                    </a:moveTo>
                    <a:lnTo>
                      <a:pt x="205122" y="4037"/>
                    </a:lnTo>
                    <a:lnTo>
                      <a:pt x="205122" y="50657"/>
                    </a:lnTo>
                    <a:cubicBezTo>
                      <a:pt x="205122" y="73229"/>
                      <a:pt x="203646" y="89117"/>
                      <a:pt x="200695" y="98319"/>
                    </a:cubicBezTo>
                    <a:cubicBezTo>
                      <a:pt x="198177" y="108130"/>
                      <a:pt x="191101" y="118765"/>
                      <a:pt x="179468" y="130224"/>
                    </a:cubicBezTo>
                    <a:cubicBezTo>
                      <a:pt x="176950" y="127012"/>
                      <a:pt x="174476" y="124147"/>
                      <a:pt x="172045" y="121630"/>
                    </a:cubicBezTo>
                    <a:cubicBezTo>
                      <a:pt x="182724" y="111819"/>
                      <a:pt x="189148" y="102443"/>
                      <a:pt x="191318" y="93501"/>
                    </a:cubicBezTo>
                    <a:cubicBezTo>
                      <a:pt x="193749" y="85861"/>
                      <a:pt x="194965" y="71580"/>
                      <a:pt x="194965" y="50657"/>
                    </a:cubicBezTo>
                    <a:close/>
                    <a:moveTo>
                      <a:pt x="750596" y="3646"/>
                    </a:moveTo>
                    <a:lnTo>
                      <a:pt x="759972" y="3646"/>
                    </a:lnTo>
                    <a:lnTo>
                      <a:pt x="759972" y="21357"/>
                    </a:lnTo>
                    <a:lnTo>
                      <a:pt x="775990" y="21357"/>
                    </a:lnTo>
                    <a:lnTo>
                      <a:pt x="775990" y="29951"/>
                    </a:lnTo>
                    <a:lnTo>
                      <a:pt x="759972" y="29951"/>
                    </a:lnTo>
                    <a:lnTo>
                      <a:pt x="759972" y="43234"/>
                    </a:lnTo>
                    <a:lnTo>
                      <a:pt x="766353" y="43234"/>
                    </a:lnTo>
                    <a:cubicBezTo>
                      <a:pt x="774166" y="34466"/>
                      <a:pt x="781285" y="24959"/>
                      <a:pt x="787710" y="14715"/>
                    </a:cubicBezTo>
                    <a:lnTo>
                      <a:pt x="795523" y="19794"/>
                    </a:lnTo>
                    <a:cubicBezTo>
                      <a:pt x="790227" y="27694"/>
                      <a:pt x="784324" y="35508"/>
                      <a:pt x="777813" y="43234"/>
                    </a:cubicBezTo>
                    <a:lnTo>
                      <a:pt x="787449" y="43234"/>
                    </a:lnTo>
                    <a:lnTo>
                      <a:pt x="787449" y="51829"/>
                    </a:lnTo>
                    <a:lnTo>
                      <a:pt x="770390" y="51829"/>
                    </a:lnTo>
                    <a:cubicBezTo>
                      <a:pt x="766917" y="55736"/>
                      <a:pt x="763358" y="59512"/>
                      <a:pt x="759712" y="63159"/>
                    </a:cubicBezTo>
                    <a:lnTo>
                      <a:pt x="781068" y="63159"/>
                    </a:lnTo>
                    <a:lnTo>
                      <a:pt x="781068" y="70972"/>
                    </a:lnTo>
                    <a:lnTo>
                      <a:pt x="764269" y="87511"/>
                    </a:lnTo>
                    <a:lnTo>
                      <a:pt x="764269" y="89855"/>
                    </a:lnTo>
                    <a:cubicBezTo>
                      <a:pt x="771301" y="88639"/>
                      <a:pt x="779072" y="87250"/>
                      <a:pt x="787580" y="85688"/>
                    </a:cubicBezTo>
                    <a:cubicBezTo>
                      <a:pt x="787319" y="88987"/>
                      <a:pt x="787146" y="91982"/>
                      <a:pt x="787059" y="94673"/>
                    </a:cubicBezTo>
                    <a:cubicBezTo>
                      <a:pt x="779940" y="95888"/>
                      <a:pt x="772343" y="97234"/>
                      <a:pt x="764269" y="98710"/>
                    </a:cubicBezTo>
                    <a:lnTo>
                      <a:pt x="764269" y="112904"/>
                    </a:lnTo>
                    <a:cubicBezTo>
                      <a:pt x="764877" y="123670"/>
                      <a:pt x="759842" y="128835"/>
                      <a:pt x="749163" y="128401"/>
                    </a:cubicBezTo>
                    <a:cubicBezTo>
                      <a:pt x="745430" y="128401"/>
                      <a:pt x="740612" y="128314"/>
                      <a:pt x="734708" y="128141"/>
                    </a:cubicBezTo>
                    <a:cubicBezTo>
                      <a:pt x="734361" y="125363"/>
                      <a:pt x="733927" y="122107"/>
                      <a:pt x="733406" y="118374"/>
                    </a:cubicBezTo>
                    <a:cubicBezTo>
                      <a:pt x="737486" y="118808"/>
                      <a:pt x="742131" y="119068"/>
                      <a:pt x="747340" y="119155"/>
                    </a:cubicBezTo>
                    <a:cubicBezTo>
                      <a:pt x="752810" y="119676"/>
                      <a:pt x="755327" y="117245"/>
                      <a:pt x="754893" y="111863"/>
                    </a:cubicBezTo>
                    <a:lnTo>
                      <a:pt x="754893" y="100403"/>
                    </a:lnTo>
                    <a:cubicBezTo>
                      <a:pt x="746472" y="101966"/>
                      <a:pt x="737617" y="103659"/>
                      <a:pt x="728327" y="105482"/>
                    </a:cubicBezTo>
                    <a:lnTo>
                      <a:pt x="726765" y="95975"/>
                    </a:lnTo>
                    <a:cubicBezTo>
                      <a:pt x="733970" y="94933"/>
                      <a:pt x="743347" y="93458"/>
                      <a:pt x="754893" y="91548"/>
                    </a:cubicBezTo>
                    <a:lnTo>
                      <a:pt x="754893" y="85036"/>
                    </a:lnTo>
                    <a:lnTo>
                      <a:pt x="768567" y="71493"/>
                    </a:lnTo>
                    <a:lnTo>
                      <a:pt x="751117" y="71493"/>
                    </a:lnTo>
                    <a:cubicBezTo>
                      <a:pt x="743911" y="78091"/>
                      <a:pt x="736705" y="84168"/>
                      <a:pt x="729499" y="89724"/>
                    </a:cubicBezTo>
                    <a:cubicBezTo>
                      <a:pt x="727763" y="87294"/>
                      <a:pt x="725723" y="84819"/>
                      <a:pt x="723379" y="82302"/>
                    </a:cubicBezTo>
                    <a:cubicBezTo>
                      <a:pt x="728414" y="78742"/>
                      <a:pt x="733102" y="75139"/>
                      <a:pt x="737443" y="71493"/>
                    </a:cubicBezTo>
                    <a:lnTo>
                      <a:pt x="726635" y="71493"/>
                    </a:lnTo>
                    <a:lnTo>
                      <a:pt x="726635" y="63159"/>
                    </a:lnTo>
                    <a:lnTo>
                      <a:pt x="746819" y="63159"/>
                    </a:lnTo>
                    <a:cubicBezTo>
                      <a:pt x="750900" y="59512"/>
                      <a:pt x="754850" y="55736"/>
                      <a:pt x="758670" y="51829"/>
                    </a:cubicBezTo>
                    <a:lnTo>
                      <a:pt x="724942" y="51829"/>
                    </a:lnTo>
                    <a:lnTo>
                      <a:pt x="724942" y="43234"/>
                    </a:lnTo>
                    <a:lnTo>
                      <a:pt x="750596" y="43234"/>
                    </a:lnTo>
                    <a:lnTo>
                      <a:pt x="750596" y="29951"/>
                    </a:lnTo>
                    <a:lnTo>
                      <a:pt x="730151" y="29951"/>
                    </a:lnTo>
                    <a:lnTo>
                      <a:pt x="730151" y="21357"/>
                    </a:lnTo>
                    <a:lnTo>
                      <a:pt x="750596" y="21357"/>
                    </a:lnTo>
                    <a:close/>
                    <a:moveTo>
                      <a:pt x="11720" y="3646"/>
                    </a:moveTo>
                    <a:cubicBezTo>
                      <a:pt x="21357" y="10244"/>
                      <a:pt x="29908" y="16495"/>
                      <a:pt x="37374" y="22398"/>
                    </a:cubicBezTo>
                    <a:cubicBezTo>
                      <a:pt x="34596" y="25611"/>
                      <a:pt x="32165" y="28432"/>
                      <a:pt x="30082" y="30863"/>
                    </a:cubicBezTo>
                    <a:cubicBezTo>
                      <a:pt x="20445" y="22615"/>
                      <a:pt x="12197" y="16017"/>
                      <a:pt x="5339" y="11069"/>
                    </a:cubicBezTo>
                    <a:close/>
                    <a:moveTo>
                      <a:pt x="807374" y="3516"/>
                    </a:moveTo>
                    <a:lnTo>
                      <a:pt x="816880" y="5860"/>
                    </a:lnTo>
                    <a:cubicBezTo>
                      <a:pt x="815144" y="12979"/>
                      <a:pt x="813147" y="20054"/>
                      <a:pt x="810890" y="27086"/>
                    </a:cubicBezTo>
                    <a:lnTo>
                      <a:pt x="851520" y="27086"/>
                    </a:lnTo>
                    <a:lnTo>
                      <a:pt x="851520" y="36463"/>
                    </a:lnTo>
                    <a:lnTo>
                      <a:pt x="838758" y="36463"/>
                    </a:lnTo>
                    <a:cubicBezTo>
                      <a:pt x="838150" y="58861"/>
                      <a:pt x="832681" y="78135"/>
                      <a:pt x="822350" y="94282"/>
                    </a:cubicBezTo>
                    <a:cubicBezTo>
                      <a:pt x="830250" y="105134"/>
                      <a:pt x="840624" y="113599"/>
                      <a:pt x="853473" y="119676"/>
                    </a:cubicBezTo>
                    <a:cubicBezTo>
                      <a:pt x="851042" y="123236"/>
                      <a:pt x="849002" y="126448"/>
                      <a:pt x="847353" y="129313"/>
                    </a:cubicBezTo>
                    <a:cubicBezTo>
                      <a:pt x="834677" y="122020"/>
                      <a:pt x="824346" y="113122"/>
                      <a:pt x="816359" y="102617"/>
                    </a:cubicBezTo>
                    <a:cubicBezTo>
                      <a:pt x="807591" y="113556"/>
                      <a:pt x="796218" y="122888"/>
                      <a:pt x="782240" y="130615"/>
                    </a:cubicBezTo>
                    <a:cubicBezTo>
                      <a:pt x="780678" y="128358"/>
                      <a:pt x="778551" y="125493"/>
                      <a:pt x="775859" y="122020"/>
                    </a:cubicBezTo>
                    <a:cubicBezTo>
                      <a:pt x="790358" y="114641"/>
                      <a:pt x="801948" y="105308"/>
                      <a:pt x="810629" y="94022"/>
                    </a:cubicBezTo>
                    <a:cubicBezTo>
                      <a:pt x="804552" y="83864"/>
                      <a:pt x="800428" y="72405"/>
                      <a:pt x="798258" y="59643"/>
                    </a:cubicBezTo>
                    <a:cubicBezTo>
                      <a:pt x="796261" y="63897"/>
                      <a:pt x="794221" y="68107"/>
                      <a:pt x="792138" y="72274"/>
                    </a:cubicBezTo>
                    <a:cubicBezTo>
                      <a:pt x="789359" y="70451"/>
                      <a:pt x="786581" y="68802"/>
                      <a:pt x="783803" y="67326"/>
                    </a:cubicBezTo>
                    <a:cubicBezTo>
                      <a:pt x="793613" y="49268"/>
                      <a:pt x="801470" y="27998"/>
                      <a:pt x="807374" y="3516"/>
                    </a:cubicBezTo>
                    <a:close/>
                    <a:moveTo>
                      <a:pt x="1251384" y="3125"/>
                    </a:moveTo>
                    <a:cubicBezTo>
                      <a:pt x="1258937" y="8247"/>
                      <a:pt x="1266403" y="13934"/>
                      <a:pt x="1273783" y="20185"/>
                    </a:cubicBezTo>
                    <a:lnTo>
                      <a:pt x="1266490" y="28258"/>
                    </a:lnTo>
                    <a:cubicBezTo>
                      <a:pt x="1259284" y="21834"/>
                      <a:pt x="1252035" y="15887"/>
                      <a:pt x="1244742" y="10418"/>
                    </a:cubicBezTo>
                    <a:close/>
                    <a:moveTo>
                      <a:pt x="161106" y="2995"/>
                    </a:moveTo>
                    <a:lnTo>
                      <a:pt x="170873" y="2995"/>
                    </a:lnTo>
                    <a:lnTo>
                      <a:pt x="170873" y="34249"/>
                    </a:lnTo>
                    <a:lnTo>
                      <a:pt x="186891" y="34249"/>
                    </a:lnTo>
                    <a:lnTo>
                      <a:pt x="186891" y="43755"/>
                    </a:lnTo>
                    <a:lnTo>
                      <a:pt x="170873" y="43755"/>
                    </a:lnTo>
                    <a:lnTo>
                      <a:pt x="170873" y="83213"/>
                    </a:lnTo>
                    <a:cubicBezTo>
                      <a:pt x="176603" y="81564"/>
                      <a:pt x="182420" y="79871"/>
                      <a:pt x="188323" y="78135"/>
                    </a:cubicBezTo>
                    <a:cubicBezTo>
                      <a:pt x="188323" y="81694"/>
                      <a:pt x="188410" y="85080"/>
                      <a:pt x="188584" y="88292"/>
                    </a:cubicBezTo>
                    <a:cubicBezTo>
                      <a:pt x="172870" y="92893"/>
                      <a:pt x="158198" y="97451"/>
                      <a:pt x="144568" y="101966"/>
                    </a:cubicBezTo>
                    <a:lnTo>
                      <a:pt x="142745" y="90766"/>
                    </a:lnTo>
                    <a:cubicBezTo>
                      <a:pt x="148822" y="89204"/>
                      <a:pt x="154942" y="87597"/>
                      <a:pt x="161106" y="85948"/>
                    </a:cubicBezTo>
                    <a:lnTo>
                      <a:pt x="161106" y="43755"/>
                    </a:lnTo>
                    <a:lnTo>
                      <a:pt x="144568" y="43755"/>
                    </a:lnTo>
                    <a:lnTo>
                      <a:pt x="144568" y="34249"/>
                    </a:lnTo>
                    <a:lnTo>
                      <a:pt x="161106" y="34249"/>
                    </a:lnTo>
                    <a:close/>
                    <a:moveTo>
                      <a:pt x="1037667" y="2474"/>
                    </a:moveTo>
                    <a:lnTo>
                      <a:pt x="1047694" y="2474"/>
                    </a:lnTo>
                    <a:lnTo>
                      <a:pt x="1047694" y="27738"/>
                    </a:lnTo>
                    <a:lnTo>
                      <a:pt x="1062930" y="27738"/>
                    </a:lnTo>
                    <a:lnTo>
                      <a:pt x="1062930" y="36723"/>
                    </a:lnTo>
                    <a:lnTo>
                      <a:pt x="1047694" y="36723"/>
                    </a:lnTo>
                    <a:lnTo>
                      <a:pt x="1047694" y="61661"/>
                    </a:lnTo>
                    <a:cubicBezTo>
                      <a:pt x="1052686" y="60055"/>
                      <a:pt x="1057548" y="58471"/>
                      <a:pt x="1062279" y="56908"/>
                    </a:cubicBezTo>
                    <a:cubicBezTo>
                      <a:pt x="1062279" y="61075"/>
                      <a:pt x="1062366" y="64461"/>
                      <a:pt x="1062540" y="67065"/>
                    </a:cubicBezTo>
                    <a:cubicBezTo>
                      <a:pt x="1057634" y="68628"/>
                      <a:pt x="1052686" y="70213"/>
                      <a:pt x="1047694" y="71819"/>
                    </a:cubicBezTo>
                    <a:lnTo>
                      <a:pt x="1047694" y="113816"/>
                    </a:lnTo>
                    <a:cubicBezTo>
                      <a:pt x="1047694" y="123019"/>
                      <a:pt x="1043353" y="127663"/>
                      <a:pt x="1034671" y="127750"/>
                    </a:cubicBezTo>
                    <a:cubicBezTo>
                      <a:pt x="1031199" y="127837"/>
                      <a:pt x="1027032" y="127837"/>
                      <a:pt x="1022170" y="127750"/>
                    </a:cubicBezTo>
                    <a:cubicBezTo>
                      <a:pt x="1021649" y="124104"/>
                      <a:pt x="1021085" y="120414"/>
                      <a:pt x="1020477" y="116681"/>
                    </a:cubicBezTo>
                    <a:cubicBezTo>
                      <a:pt x="1025599" y="117202"/>
                      <a:pt x="1029463" y="117462"/>
                      <a:pt x="1032067" y="117462"/>
                    </a:cubicBezTo>
                    <a:cubicBezTo>
                      <a:pt x="1035800" y="117462"/>
                      <a:pt x="1037667" y="115509"/>
                      <a:pt x="1037667" y="111602"/>
                    </a:cubicBezTo>
                    <a:lnTo>
                      <a:pt x="1037667" y="75139"/>
                    </a:lnTo>
                    <a:cubicBezTo>
                      <a:pt x="1031807" y="77093"/>
                      <a:pt x="1025903" y="79089"/>
                      <a:pt x="1019956" y="81130"/>
                    </a:cubicBezTo>
                    <a:lnTo>
                      <a:pt x="1018654" y="70321"/>
                    </a:lnTo>
                    <a:cubicBezTo>
                      <a:pt x="1025209" y="68454"/>
                      <a:pt x="1031546" y="66610"/>
                      <a:pt x="1037667" y="64786"/>
                    </a:cubicBezTo>
                    <a:lnTo>
                      <a:pt x="1037667" y="36723"/>
                    </a:lnTo>
                    <a:lnTo>
                      <a:pt x="1020347" y="36723"/>
                    </a:lnTo>
                    <a:lnTo>
                      <a:pt x="1020347" y="27738"/>
                    </a:lnTo>
                    <a:lnTo>
                      <a:pt x="1037667" y="27738"/>
                    </a:lnTo>
                    <a:close/>
                    <a:moveTo>
                      <a:pt x="1487016" y="2083"/>
                    </a:moveTo>
                    <a:lnTo>
                      <a:pt x="1497174" y="5599"/>
                    </a:lnTo>
                    <a:cubicBezTo>
                      <a:pt x="1492963" y="17146"/>
                      <a:pt x="1488362" y="27955"/>
                      <a:pt x="1483370" y="38025"/>
                    </a:cubicBezTo>
                    <a:lnTo>
                      <a:pt x="1483370" y="129052"/>
                    </a:lnTo>
                    <a:lnTo>
                      <a:pt x="1473473" y="129052"/>
                    </a:lnTo>
                    <a:lnTo>
                      <a:pt x="1473473" y="56127"/>
                    </a:lnTo>
                    <a:cubicBezTo>
                      <a:pt x="1469479" y="62725"/>
                      <a:pt x="1465312" y="68932"/>
                      <a:pt x="1460971" y="74749"/>
                    </a:cubicBezTo>
                    <a:cubicBezTo>
                      <a:pt x="1459669" y="71016"/>
                      <a:pt x="1458280" y="67152"/>
                      <a:pt x="1456804" y="63159"/>
                    </a:cubicBezTo>
                    <a:cubicBezTo>
                      <a:pt x="1469219" y="46750"/>
                      <a:pt x="1479289" y="26392"/>
                      <a:pt x="1487016" y="2083"/>
                    </a:cubicBezTo>
                    <a:close/>
                    <a:moveTo>
                      <a:pt x="1547310" y="1953"/>
                    </a:moveTo>
                    <a:cubicBezTo>
                      <a:pt x="1555905" y="24004"/>
                      <a:pt x="1569144" y="40109"/>
                      <a:pt x="1587029" y="50266"/>
                    </a:cubicBezTo>
                    <a:cubicBezTo>
                      <a:pt x="1583729" y="54086"/>
                      <a:pt x="1581255" y="57255"/>
                      <a:pt x="1579606" y="59773"/>
                    </a:cubicBezTo>
                    <a:cubicBezTo>
                      <a:pt x="1560246" y="46490"/>
                      <a:pt x="1546615" y="28432"/>
                      <a:pt x="1538715" y="5599"/>
                    </a:cubicBezTo>
                    <a:close/>
                    <a:moveTo>
                      <a:pt x="1100435" y="1693"/>
                    </a:moveTo>
                    <a:lnTo>
                      <a:pt x="1110853" y="1693"/>
                    </a:lnTo>
                    <a:lnTo>
                      <a:pt x="1110853" y="22659"/>
                    </a:lnTo>
                    <a:lnTo>
                      <a:pt x="1146274" y="22659"/>
                    </a:lnTo>
                    <a:lnTo>
                      <a:pt x="1146274" y="32165"/>
                    </a:lnTo>
                    <a:lnTo>
                      <a:pt x="1110853" y="32165"/>
                    </a:lnTo>
                    <a:lnTo>
                      <a:pt x="1110853" y="52090"/>
                    </a:lnTo>
                    <a:lnTo>
                      <a:pt x="1138591" y="52090"/>
                    </a:lnTo>
                    <a:lnTo>
                      <a:pt x="1138591" y="59903"/>
                    </a:lnTo>
                    <a:cubicBezTo>
                      <a:pt x="1132470" y="77266"/>
                      <a:pt x="1123767" y="91331"/>
                      <a:pt x="1112481" y="102096"/>
                    </a:cubicBezTo>
                    <a:cubicBezTo>
                      <a:pt x="1122248" y="109779"/>
                      <a:pt x="1134337" y="115639"/>
                      <a:pt x="1148748" y="119676"/>
                    </a:cubicBezTo>
                    <a:cubicBezTo>
                      <a:pt x="1145449" y="123496"/>
                      <a:pt x="1142671" y="126839"/>
                      <a:pt x="1140414" y="129703"/>
                    </a:cubicBezTo>
                    <a:cubicBezTo>
                      <a:pt x="1126306" y="123974"/>
                      <a:pt x="1114347" y="117007"/>
                      <a:pt x="1104537" y="108802"/>
                    </a:cubicBezTo>
                    <a:cubicBezTo>
                      <a:pt x="1093121" y="117397"/>
                      <a:pt x="1079773" y="124712"/>
                      <a:pt x="1064493" y="130745"/>
                    </a:cubicBezTo>
                    <a:cubicBezTo>
                      <a:pt x="1062670" y="127967"/>
                      <a:pt x="1060369" y="124885"/>
                      <a:pt x="1057591" y="121499"/>
                    </a:cubicBezTo>
                    <a:cubicBezTo>
                      <a:pt x="1073088" y="116464"/>
                      <a:pt x="1086327" y="109953"/>
                      <a:pt x="1097310" y="101966"/>
                    </a:cubicBezTo>
                    <a:cubicBezTo>
                      <a:pt x="1087673" y="91461"/>
                      <a:pt x="1080446" y="77700"/>
                      <a:pt x="1075627" y="60684"/>
                    </a:cubicBezTo>
                    <a:lnTo>
                      <a:pt x="1066967" y="60684"/>
                    </a:lnTo>
                    <a:lnTo>
                      <a:pt x="1066967" y="52090"/>
                    </a:lnTo>
                    <a:lnTo>
                      <a:pt x="1100435" y="52090"/>
                    </a:lnTo>
                    <a:lnTo>
                      <a:pt x="1100435" y="32165"/>
                    </a:lnTo>
                    <a:lnTo>
                      <a:pt x="1066446" y="32165"/>
                    </a:lnTo>
                    <a:lnTo>
                      <a:pt x="1066446" y="22659"/>
                    </a:lnTo>
                    <a:lnTo>
                      <a:pt x="1100435" y="22659"/>
                    </a:lnTo>
                    <a:close/>
                    <a:moveTo>
                      <a:pt x="1221562" y="1172"/>
                    </a:moveTo>
                    <a:lnTo>
                      <a:pt x="1231980" y="1172"/>
                    </a:lnTo>
                    <a:lnTo>
                      <a:pt x="1231980" y="32686"/>
                    </a:lnTo>
                    <a:lnTo>
                      <a:pt x="1288889" y="32686"/>
                    </a:lnTo>
                    <a:lnTo>
                      <a:pt x="1288889" y="42323"/>
                    </a:lnTo>
                    <a:lnTo>
                      <a:pt x="1236734" y="42323"/>
                    </a:lnTo>
                    <a:cubicBezTo>
                      <a:pt x="1251189" y="70625"/>
                      <a:pt x="1269702" y="91070"/>
                      <a:pt x="1292274" y="103659"/>
                    </a:cubicBezTo>
                    <a:cubicBezTo>
                      <a:pt x="1289149" y="107218"/>
                      <a:pt x="1286371" y="110691"/>
                      <a:pt x="1283940" y="114076"/>
                    </a:cubicBezTo>
                    <a:cubicBezTo>
                      <a:pt x="1262279" y="98753"/>
                      <a:pt x="1244960" y="77114"/>
                      <a:pt x="1231980" y="49160"/>
                    </a:cubicBezTo>
                    <a:lnTo>
                      <a:pt x="1231980" y="129703"/>
                    </a:lnTo>
                    <a:lnTo>
                      <a:pt x="1221562" y="129703"/>
                    </a:lnTo>
                    <a:lnTo>
                      <a:pt x="1221562" y="48899"/>
                    </a:lnTo>
                    <a:cubicBezTo>
                      <a:pt x="1209408" y="74944"/>
                      <a:pt x="1191654" y="97234"/>
                      <a:pt x="1168301" y="115769"/>
                    </a:cubicBezTo>
                    <a:cubicBezTo>
                      <a:pt x="1166304" y="112991"/>
                      <a:pt x="1163786" y="109692"/>
                      <a:pt x="1160748" y="105872"/>
                    </a:cubicBezTo>
                    <a:cubicBezTo>
                      <a:pt x="1184058" y="88987"/>
                      <a:pt x="1202637" y="67803"/>
                      <a:pt x="1216484" y="42323"/>
                    </a:cubicBezTo>
                    <a:lnTo>
                      <a:pt x="1164915" y="42323"/>
                    </a:lnTo>
                    <a:lnTo>
                      <a:pt x="1164915" y="32686"/>
                    </a:lnTo>
                    <a:lnTo>
                      <a:pt x="1221562" y="32686"/>
                    </a:lnTo>
                    <a:close/>
                    <a:moveTo>
                      <a:pt x="487877" y="911"/>
                    </a:moveTo>
                    <a:lnTo>
                      <a:pt x="498425" y="2344"/>
                    </a:lnTo>
                    <a:cubicBezTo>
                      <a:pt x="497774" y="6120"/>
                      <a:pt x="497101" y="9680"/>
                      <a:pt x="496407" y="13022"/>
                    </a:cubicBezTo>
                    <a:lnTo>
                      <a:pt x="551296" y="13022"/>
                    </a:lnTo>
                    <a:lnTo>
                      <a:pt x="551296" y="21357"/>
                    </a:lnTo>
                    <a:lnTo>
                      <a:pt x="494518" y="21357"/>
                    </a:lnTo>
                    <a:cubicBezTo>
                      <a:pt x="493520" y="25350"/>
                      <a:pt x="492478" y="28953"/>
                      <a:pt x="491393" y="32165"/>
                    </a:cubicBezTo>
                    <a:lnTo>
                      <a:pt x="546869" y="32165"/>
                    </a:lnTo>
                    <a:lnTo>
                      <a:pt x="546869" y="40500"/>
                    </a:lnTo>
                    <a:lnTo>
                      <a:pt x="488268" y="40500"/>
                    </a:lnTo>
                    <a:cubicBezTo>
                      <a:pt x="486488" y="44797"/>
                      <a:pt x="484361" y="48964"/>
                      <a:pt x="481887" y="53001"/>
                    </a:cubicBezTo>
                    <a:lnTo>
                      <a:pt x="556636" y="53001"/>
                    </a:lnTo>
                    <a:lnTo>
                      <a:pt x="556636" y="61336"/>
                    </a:lnTo>
                    <a:lnTo>
                      <a:pt x="520173" y="61336"/>
                    </a:lnTo>
                    <a:cubicBezTo>
                      <a:pt x="528898" y="72057"/>
                      <a:pt x="541833" y="79784"/>
                      <a:pt x="558980" y="84516"/>
                    </a:cubicBezTo>
                    <a:cubicBezTo>
                      <a:pt x="556549" y="88249"/>
                      <a:pt x="554378" y="91721"/>
                      <a:pt x="552468" y="94933"/>
                    </a:cubicBezTo>
                    <a:cubicBezTo>
                      <a:pt x="543353" y="91331"/>
                      <a:pt x="535387" y="87033"/>
                      <a:pt x="528572" y="82041"/>
                    </a:cubicBezTo>
                    <a:cubicBezTo>
                      <a:pt x="522929" y="85601"/>
                      <a:pt x="516483" y="89247"/>
                      <a:pt x="509234" y="92980"/>
                    </a:cubicBezTo>
                    <a:cubicBezTo>
                      <a:pt x="507932" y="90897"/>
                      <a:pt x="506152" y="88335"/>
                      <a:pt x="503895" y="85297"/>
                    </a:cubicBezTo>
                    <a:cubicBezTo>
                      <a:pt x="510015" y="82389"/>
                      <a:pt x="515788" y="79241"/>
                      <a:pt x="521215" y="75856"/>
                    </a:cubicBezTo>
                    <a:cubicBezTo>
                      <a:pt x="516570" y="71471"/>
                      <a:pt x="512663" y="66631"/>
                      <a:pt x="509494" y="61336"/>
                    </a:cubicBezTo>
                    <a:lnTo>
                      <a:pt x="476092" y="61336"/>
                    </a:lnTo>
                    <a:cubicBezTo>
                      <a:pt x="472315" y="66197"/>
                      <a:pt x="467974" y="70842"/>
                      <a:pt x="463069" y="75270"/>
                    </a:cubicBezTo>
                    <a:cubicBezTo>
                      <a:pt x="469103" y="78742"/>
                      <a:pt x="475028" y="82345"/>
                      <a:pt x="480845" y="86078"/>
                    </a:cubicBezTo>
                    <a:lnTo>
                      <a:pt x="474594" y="94022"/>
                    </a:lnTo>
                    <a:cubicBezTo>
                      <a:pt x="468647" y="89811"/>
                      <a:pt x="462375" y="85622"/>
                      <a:pt x="455777" y="81455"/>
                    </a:cubicBezTo>
                    <a:cubicBezTo>
                      <a:pt x="449179" y="86577"/>
                      <a:pt x="441734" y="91417"/>
                      <a:pt x="433443" y="95975"/>
                    </a:cubicBezTo>
                    <a:cubicBezTo>
                      <a:pt x="431707" y="93197"/>
                      <a:pt x="429623" y="90159"/>
                      <a:pt x="427192" y="86860"/>
                    </a:cubicBezTo>
                    <a:cubicBezTo>
                      <a:pt x="441777" y="79871"/>
                      <a:pt x="453671" y="71363"/>
                      <a:pt x="462874" y="61336"/>
                    </a:cubicBezTo>
                    <a:lnTo>
                      <a:pt x="429797" y="61336"/>
                    </a:lnTo>
                    <a:lnTo>
                      <a:pt x="429797" y="53001"/>
                    </a:lnTo>
                    <a:lnTo>
                      <a:pt x="469646" y="53001"/>
                    </a:lnTo>
                    <a:cubicBezTo>
                      <a:pt x="472510" y="49051"/>
                      <a:pt x="475006" y="44884"/>
                      <a:pt x="477133" y="40500"/>
                    </a:cubicBezTo>
                    <a:lnTo>
                      <a:pt x="439564" y="40500"/>
                    </a:lnTo>
                    <a:lnTo>
                      <a:pt x="439564" y="32165"/>
                    </a:lnTo>
                    <a:lnTo>
                      <a:pt x="480650" y="32165"/>
                    </a:lnTo>
                    <a:cubicBezTo>
                      <a:pt x="481908" y="28779"/>
                      <a:pt x="483037" y="25176"/>
                      <a:pt x="484035" y="21357"/>
                    </a:cubicBezTo>
                    <a:lnTo>
                      <a:pt x="434876" y="21357"/>
                    </a:lnTo>
                    <a:lnTo>
                      <a:pt x="434876" y="13022"/>
                    </a:lnTo>
                    <a:lnTo>
                      <a:pt x="485924" y="13022"/>
                    </a:lnTo>
                    <a:cubicBezTo>
                      <a:pt x="486705" y="9202"/>
                      <a:pt x="487356" y="5165"/>
                      <a:pt x="487877" y="911"/>
                    </a:cubicBezTo>
                    <a:close/>
                    <a:moveTo>
                      <a:pt x="1649946" y="521"/>
                    </a:moveTo>
                    <a:lnTo>
                      <a:pt x="1660754" y="2995"/>
                    </a:lnTo>
                    <a:cubicBezTo>
                      <a:pt x="1659018" y="7813"/>
                      <a:pt x="1657108" y="12545"/>
                      <a:pt x="1655024" y="17189"/>
                    </a:cubicBezTo>
                    <a:lnTo>
                      <a:pt x="1728601" y="17189"/>
                    </a:lnTo>
                    <a:lnTo>
                      <a:pt x="1728601" y="26826"/>
                    </a:lnTo>
                    <a:lnTo>
                      <a:pt x="1650336" y="26826"/>
                    </a:lnTo>
                    <a:cubicBezTo>
                      <a:pt x="1647645" y="31948"/>
                      <a:pt x="1644693" y="36940"/>
                      <a:pt x="1641481" y="41802"/>
                    </a:cubicBezTo>
                    <a:lnTo>
                      <a:pt x="1712844" y="41802"/>
                    </a:lnTo>
                    <a:lnTo>
                      <a:pt x="1712844" y="111342"/>
                    </a:lnTo>
                    <a:cubicBezTo>
                      <a:pt x="1712844" y="122107"/>
                      <a:pt x="1707592" y="127490"/>
                      <a:pt x="1697087" y="127490"/>
                    </a:cubicBezTo>
                    <a:cubicBezTo>
                      <a:pt x="1692486" y="127576"/>
                      <a:pt x="1685497" y="127620"/>
                      <a:pt x="1676121" y="127620"/>
                    </a:cubicBezTo>
                    <a:cubicBezTo>
                      <a:pt x="1675687" y="124668"/>
                      <a:pt x="1675036" y="121109"/>
                      <a:pt x="1674167" y="116941"/>
                    </a:cubicBezTo>
                    <a:cubicBezTo>
                      <a:pt x="1682154" y="117549"/>
                      <a:pt x="1688579" y="117853"/>
                      <a:pt x="1693441" y="117853"/>
                    </a:cubicBezTo>
                    <a:cubicBezTo>
                      <a:pt x="1699431" y="117853"/>
                      <a:pt x="1702426" y="114901"/>
                      <a:pt x="1702426" y="108998"/>
                    </a:cubicBezTo>
                    <a:lnTo>
                      <a:pt x="1702426" y="99752"/>
                    </a:lnTo>
                    <a:lnTo>
                      <a:pt x="1636793" y="99752"/>
                    </a:lnTo>
                    <a:lnTo>
                      <a:pt x="1636793" y="129183"/>
                    </a:lnTo>
                    <a:lnTo>
                      <a:pt x="1626505" y="129183"/>
                    </a:lnTo>
                    <a:lnTo>
                      <a:pt x="1626505" y="61791"/>
                    </a:lnTo>
                    <a:cubicBezTo>
                      <a:pt x="1620211" y="69127"/>
                      <a:pt x="1613266" y="76181"/>
                      <a:pt x="1605669" y="82953"/>
                    </a:cubicBezTo>
                    <a:cubicBezTo>
                      <a:pt x="1603846" y="79914"/>
                      <a:pt x="1601763" y="76745"/>
                      <a:pt x="1599418" y="73446"/>
                    </a:cubicBezTo>
                    <a:cubicBezTo>
                      <a:pt x="1616174" y="59426"/>
                      <a:pt x="1629262" y="43885"/>
                      <a:pt x="1638681" y="26826"/>
                    </a:cubicBezTo>
                    <a:lnTo>
                      <a:pt x="1603065" y="26826"/>
                    </a:lnTo>
                    <a:lnTo>
                      <a:pt x="1603065" y="17189"/>
                    </a:lnTo>
                    <a:lnTo>
                      <a:pt x="1643565" y="17189"/>
                    </a:lnTo>
                    <a:cubicBezTo>
                      <a:pt x="1646039" y="11763"/>
                      <a:pt x="1648166" y="6207"/>
                      <a:pt x="1649946" y="521"/>
                    </a:cubicBezTo>
                    <a:close/>
                    <a:moveTo>
                      <a:pt x="932278" y="521"/>
                    </a:moveTo>
                    <a:cubicBezTo>
                      <a:pt x="936228" y="6685"/>
                      <a:pt x="939158" y="11503"/>
                      <a:pt x="941068" y="14976"/>
                    </a:cubicBezTo>
                    <a:lnTo>
                      <a:pt x="994655" y="14976"/>
                    </a:lnTo>
                    <a:lnTo>
                      <a:pt x="994655" y="24091"/>
                    </a:lnTo>
                    <a:lnTo>
                      <a:pt x="922771" y="24091"/>
                    </a:lnTo>
                    <a:cubicBezTo>
                      <a:pt x="914176" y="30168"/>
                      <a:pt x="906320" y="35464"/>
                      <a:pt x="899201" y="39979"/>
                    </a:cubicBezTo>
                    <a:cubicBezTo>
                      <a:pt x="919559" y="39979"/>
                      <a:pt x="940352" y="39762"/>
                      <a:pt x="961578" y="39328"/>
                    </a:cubicBezTo>
                    <a:cubicBezTo>
                      <a:pt x="958713" y="37201"/>
                      <a:pt x="955762" y="35074"/>
                      <a:pt x="952723" y="32947"/>
                    </a:cubicBezTo>
                    <a:lnTo>
                      <a:pt x="958844" y="26175"/>
                    </a:lnTo>
                    <a:cubicBezTo>
                      <a:pt x="969956" y="33815"/>
                      <a:pt x="980938" y="41758"/>
                      <a:pt x="991790" y="50006"/>
                    </a:cubicBezTo>
                    <a:lnTo>
                      <a:pt x="984368" y="57429"/>
                    </a:lnTo>
                    <a:cubicBezTo>
                      <a:pt x="980765" y="54303"/>
                      <a:pt x="977010" y="51178"/>
                      <a:pt x="973103" y="48053"/>
                    </a:cubicBezTo>
                    <a:cubicBezTo>
                      <a:pt x="939071" y="48183"/>
                      <a:pt x="913091" y="48660"/>
                      <a:pt x="895164" y="49485"/>
                    </a:cubicBezTo>
                    <a:cubicBezTo>
                      <a:pt x="889694" y="49746"/>
                      <a:pt x="885006" y="50223"/>
                      <a:pt x="881100" y="50918"/>
                    </a:cubicBezTo>
                    <a:lnTo>
                      <a:pt x="877453" y="39979"/>
                    </a:lnTo>
                    <a:cubicBezTo>
                      <a:pt x="883444" y="38850"/>
                      <a:pt x="888262" y="37201"/>
                      <a:pt x="891908" y="35030"/>
                    </a:cubicBezTo>
                    <a:cubicBezTo>
                      <a:pt x="897117" y="31948"/>
                      <a:pt x="902283" y="28302"/>
                      <a:pt x="907405" y="24091"/>
                    </a:cubicBezTo>
                    <a:lnTo>
                      <a:pt x="868207" y="24091"/>
                    </a:lnTo>
                    <a:lnTo>
                      <a:pt x="868207" y="14976"/>
                    </a:lnTo>
                    <a:lnTo>
                      <a:pt x="929283" y="14976"/>
                    </a:lnTo>
                    <a:cubicBezTo>
                      <a:pt x="927459" y="11807"/>
                      <a:pt x="925463" y="8464"/>
                      <a:pt x="923292" y="4948"/>
                    </a:cubicBezTo>
                    <a:close/>
                    <a:moveTo>
                      <a:pt x="643533" y="0"/>
                    </a:moveTo>
                    <a:cubicBezTo>
                      <a:pt x="648828" y="5730"/>
                      <a:pt x="653299" y="11242"/>
                      <a:pt x="656946" y="16538"/>
                    </a:cubicBezTo>
                    <a:lnTo>
                      <a:pt x="650955" y="20575"/>
                    </a:lnTo>
                    <a:lnTo>
                      <a:pt x="704217" y="20575"/>
                    </a:lnTo>
                    <a:lnTo>
                      <a:pt x="704217" y="45318"/>
                    </a:lnTo>
                    <a:lnTo>
                      <a:pt x="693669" y="45318"/>
                    </a:lnTo>
                    <a:lnTo>
                      <a:pt x="693669" y="30212"/>
                    </a:lnTo>
                    <a:lnTo>
                      <a:pt x="597954" y="30212"/>
                    </a:lnTo>
                    <a:lnTo>
                      <a:pt x="597954" y="45318"/>
                    </a:lnTo>
                    <a:lnTo>
                      <a:pt x="587536" y="45318"/>
                    </a:lnTo>
                    <a:lnTo>
                      <a:pt x="587536" y="20575"/>
                    </a:lnTo>
                    <a:lnTo>
                      <a:pt x="646202" y="20575"/>
                    </a:lnTo>
                    <a:cubicBezTo>
                      <a:pt x="642903" y="15800"/>
                      <a:pt x="639105" y="10895"/>
                      <a:pt x="634808" y="586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400" b="1" i="0" kern="1200" baseline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Arial Black" panose="020B0A04020102020204" pitchFamily="34" charset="0"/>
                    <a:ea typeface="微软雅黑" panose="020B0503020204020204" pitchFamily="34" charset="-122"/>
                    <a:cs typeface="+mj-cs"/>
                  </a:defRPr>
                </a:lvl1pPr>
              </a:lstStyle>
              <a:p>
                <a:pPr algn="dist" defTabSz="913765">
                  <a:lnSpc>
                    <a:spcPct val="100000"/>
                  </a:lnSpc>
                </a:pPr>
                <a:endParaRPr lang="zh-CN" altLang="en-US" sz="1050" b="0" dirty="0">
                  <a:solidFill>
                    <a:srgbClr val="3E3A39"/>
                  </a:solidFill>
                  <a:latin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>
                <a:off x="2050144" y="6486734"/>
                <a:ext cx="2165440" cy="85078"/>
              </a:xfrm>
              <a:custGeom>
                <a:avLst/>
                <a:gdLst/>
                <a:ahLst/>
                <a:cxnLst/>
                <a:rect l="l" t="t" r="r" b="b"/>
                <a:pathLst>
                  <a:path w="2165440" h="85078">
                    <a:moveTo>
                      <a:pt x="2158789" y="71930"/>
                    </a:moveTo>
                    <a:cubicBezTo>
                      <a:pt x="2160699" y="71930"/>
                      <a:pt x="2162285" y="72570"/>
                      <a:pt x="2163547" y="73849"/>
                    </a:cubicBezTo>
                    <a:cubicBezTo>
                      <a:pt x="2164809" y="75128"/>
                      <a:pt x="2165440" y="76671"/>
                      <a:pt x="2165440" y="78479"/>
                    </a:cubicBezTo>
                    <a:cubicBezTo>
                      <a:pt x="2165440" y="80252"/>
                      <a:pt x="2164809" y="81779"/>
                      <a:pt x="2163547" y="83058"/>
                    </a:cubicBezTo>
                    <a:cubicBezTo>
                      <a:pt x="2162285" y="84337"/>
                      <a:pt x="2160682" y="84976"/>
                      <a:pt x="2158738" y="84976"/>
                    </a:cubicBezTo>
                    <a:cubicBezTo>
                      <a:pt x="2156862" y="84976"/>
                      <a:pt x="2155301" y="84337"/>
                      <a:pt x="2154057" y="83058"/>
                    </a:cubicBezTo>
                    <a:cubicBezTo>
                      <a:pt x="2152812" y="81779"/>
                      <a:pt x="2152189" y="80252"/>
                      <a:pt x="2152189" y="78479"/>
                    </a:cubicBezTo>
                    <a:cubicBezTo>
                      <a:pt x="2152189" y="76637"/>
                      <a:pt x="2152820" y="75085"/>
                      <a:pt x="2154082" y="73823"/>
                    </a:cubicBezTo>
                    <a:cubicBezTo>
                      <a:pt x="2155344" y="72561"/>
                      <a:pt x="2156913" y="71930"/>
                      <a:pt x="2158789" y="71930"/>
                    </a:cubicBezTo>
                    <a:close/>
                    <a:moveTo>
                      <a:pt x="1281540" y="55355"/>
                    </a:moveTo>
                    <a:lnTo>
                      <a:pt x="1268290" y="57145"/>
                    </a:lnTo>
                    <a:cubicBezTo>
                      <a:pt x="1263651" y="57759"/>
                      <a:pt x="1260454" y="58919"/>
                      <a:pt x="1258697" y="60624"/>
                    </a:cubicBezTo>
                    <a:cubicBezTo>
                      <a:pt x="1256941" y="62329"/>
                      <a:pt x="1256063" y="64717"/>
                      <a:pt x="1256063" y="67786"/>
                    </a:cubicBezTo>
                    <a:cubicBezTo>
                      <a:pt x="1256063" y="70481"/>
                      <a:pt x="1257017" y="72681"/>
                      <a:pt x="1258927" y="74386"/>
                    </a:cubicBezTo>
                    <a:cubicBezTo>
                      <a:pt x="1260838" y="76091"/>
                      <a:pt x="1263361" y="76944"/>
                      <a:pt x="1266499" y="76944"/>
                    </a:cubicBezTo>
                    <a:cubicBezTo>
                      <a:pt x="1270865" y="76944"/>
                      <a:pt x="1274463" y="75409"/>
                      <a:pt x="1277294" y="72340"/>
                    </a:cubicBezTo>
                    <a:cubicBezTo>
                      <a:pt x="1280125" y="69270"/>
                      <a:pt x="1281540" y="65416"/>
                      <a:pt x="1281540" y="60778"/>
                    </a:cubicBezTo>
                    <a:close/>
                    <a:moveTo>
                      <a:pt x="2102490" y="34123"/>
                    </a:moveTo>
                    <a:cubicBezTo>
                      <a:pt x="2097169" y="34123"/>
                      <a:pt x="2092974" y="36110"/>
                      <a:pt x="2089905" y="40083"/>
                    </a:cubicBezTo>
                    <a:cubicBezTo>
                      <a:pt x="2086835" y="44057"/>
                      <a:pt x="2085300" y="49471"/>
                      <a:pt x="2085300" y="56327"/>
                    </a:cubicBezTo>
                    <a:cubicBezTo>
                      <a:pt x="2085300" y="62636"/>
                      <a:pt x="2086775" y="67624"/>
                      <a:pt x="2089726" y="71291"/>
                    </a:cubicBezTo>
                    <a:cubicBezTo>
                      <a:pt x="2092676" y="74957"/>
                      <a:pt x="2096607" y="76791"/>
                      <a:pt x="2101518" y="76791"/>
                    </a:cubicBezTo>
                    <a:cubicBezTo>
                      <a:pt x="2106361" y="76791"/>
                      <a:pt x="2110317" y="74991"/>
                      <a:pt x="2113387" y="71393"/>
                    </a:cubicBezTo>
                    <a:cubicBezTo>
                      <a:pt x="2116456" y="67795"/>
                      <a:pt x="2117991" y="63318"/>
                      <a:pt x="2117991" y="57964"/>
                    </a:cubicBezTo>
                    <a:lnTo>
                      <a:pt x="2117991" y="50085"/>
                    </a:lnTo>
                    <a:cubicBezTo>
                      <a:pt x="2117991" y="45549"/>
                      <a:pt x="2116499" y="41755"/>
                      <a:pt x="2113515" y="38702"/>
                    </a:cubicBezTo>
                    <a:cubicBezTo>
                      <a:pt x="2110531" y="35650"/>
                      <a:pt x="2106855" y="34123"/>
                      <a:pt x="2102490" y="34123"/>
                    </a:cubicBezTo>
                    <a:close/>
                    <a:moveTo>
                      <a:pt x="1436763" y="34123"/>
                    </a:moveTo>
                    <a:cubicBezTo>
                      <a:pt x="1431136" y="34123"/>
                      <a:pt x="1426693" y="36050"/>
                      <a:pt x="1423436" y="39904"/>
                    </a:cubicBezTo>
                    <a:cubicBezTo>
                      <a:pt x="1420179" y="43758"/>
                      <a:pt x="1418550" y="49045"/>
                      <a:pt x="1418550" y="55764"/>
                    </a:cubicBezTo>
                    <a:cubicBezTo>
                      <a:pt x="1418550" y="62278"/>
                      <a:pt x="1420196" y="67411"/>
                      <a:pt x="1423487" y="71163"/>
                    </a:cubicBezTo>
                    <a:cubicBezTo>
                      <a:pt x="1426778" y="74915"/>
                      <a:pt x="1431204" y="76791"/>
                      <a:pt x="1436763" y="76791"/>
                    </a:cubicBezTo>
                    <a:cubicBezTo>
                      <a:pt x="1442493" y="76791"/>
                      <a:pt x="1446859" y="74957"/>
                      <a:pt x="1449860" y="71291"/>
                    </a:cubicBezTo>
                    <a:cubicBezTo>
                      <a:pt x="1452861" y="67624"/>
                      <a:pt x="1454362" y="62364"/>
                      <a:pt x="1454362" y="55508"/>
                    </a:cubicBezTo>
                    <a:cubicBezTo>
                      <a:pt x="1454362" y="48619"/>
                      <a:pt x="1452861" y="43332"/>
                      <a:pt x="1449860" y="39649"/>
                    </a:cubicBezTo>
                    <a:cubicBezTo>
                      <a:pt x="1446859" y="35965"/>
                      <a:pt x="1442493" y="34123"/>
                      <a:pt x="1436763" y="34123"/>
                    </a:cubicBezTo>
                    <a:close/>
                    <a:moveTo>
                      <a:pt x="1045215" y="34123"/>
                    </a:moveTo>
                    <a:cubicBezTo>
                      <a:pt x="1039894" y="34123"/>
                      <a:pt x="1035699" y="36110"/>
                      <a:pt x="1032630" y="40083"/>
                    </a:cubicBezTo>
                    <a:cubicBezTo>
                      <a:pt x="1029560" y="44057"/>
                      <a:pt x="1028025" y="49471"/>
                      <a:pt x="1028025" y="56327"/>
                    </a:cubicBezTo>
                    <a:cubicBezTo>
                      <a:pt x="1028025" y="62636"/>
                      <a:pt x="1029500" y="67624"/>
                      <a:pt x="1032451" y="71291"/>
                    </a:cubicBezTo>
                    <a:cubicBezTo>
                      <a:pt x="1035401" y="74957"/>
                      <a:pt x="1039332" y="76791"/>
                      <a:pt x="1044243" y="76791"/>
                    </a:cubicBezTo>
                    <a:cubicBezTo>
                      <a:pt x="1049086" y="76791"/>
                      <a:pt x="1053042" y="74991"/>
                      <a:pt x="1056112" y="71393"/>
                    </a:cubicBezTo>
                    <a:cubicBezTo>
                      <a:pt x="1059182" y="67795"/>
                      <a:pt x="1060716" y="63318"/>
                      <a:pt x="1060716" y="57964"/>
                    </a:cubicBezTo>
                    <a:lnTo>
                      <a:pt x="1060716" y="50085"/>
                    </a:lnTo>
                    <a:cubicBezTo>
                      <a:pt x="1060716" y="45549"/>
                      <a:pt x="1059224" y="41755"/>
                      <a:pt x="1056240" y="38702"/>
                    </a:cubicBezTo>
                    <a:cubicBezTo>
                      <a:pt x="1053255" y="35650"/>
                      <a:pt x="1049580" y="34123"/>
                      <a:pt x="1045215" y="34123"/>
                    </a:cubicBezTo>
                    <a:close/>
                    <a:moveTo>
                      <a:pt x="1720211" y="33919"/>
                    </a:moveTo>
                    <a:cubicBezTo>
                      <a:pt x="1716221" y="33919"/>
                      <a:pt x="1712767" y="35402"/>
                      <a:pt x="1709851" y="38370"/>
                    </a:cubicBezTo>
                    <a:cubicBezTo>
                      <a:pt x="1706935" y="41337"/>
                      <a:pt x="1705102" y="45208"/>
                      <a:pt x="1704351" y="49983"/>
                    </a:cubicBezTo>
                    <a:lnTo>
                      <a:pt x="1733922" y="49983"/>
                    </a:lnTo>
                    <a:cubicBezTo>
                      <a:pt x="1733888" y="44867"/>
                      <a:pt x="1732677" y="40911"/>
                      <a:pt x="1730289" y="38114"/>
                    </a:cubicBezTo>
                    <a:cubicBezTo>
                      <a:pt x="1727902" y="35317"/>
                      <a:pt x="1724543" y="33919"/>
                      <a:pt x="1720211" y="33919"/>
                    </a:cubicBezTo>
                    <a:close/>
                    <a:moveTo>
                      <a:pt x="472436" y="33919"/>
                    </a:moveTo>
                    <a:cubicBezTo>
                      <a:pt x="468445" y="33919"/>
                      <a:pt x="464992" y="35402"/>
                      <a:pt x="462076" y="38370"/>
                    </a:cubicBezTo>
                    <a:cubicBezTo>
                      <a:pt x="459160" y="41337"/>
                      <a:pt x="457327" y="45208"/>
                      <a:pt x="456576" y="49983"/>
                    </a:cubicBezTo>
                    <a:lnTo>
                      <a:pt x="486147" y="49983"/>
                    </a:lnTo>
                    <a:cubicBezTo>
                      <a:pt x="486113" y="44867"/>
                      <a:pt x="484902" y="40911"/>
                      <a:pt x="482514" y="38114"/>
                    </a:cubicBezTo>
                    <a:cubicBezTo>
                      <a:pt x="480127" y="35317"/>
                      <a:pt x="476767" y="33919"/>
                      <a:pt x="472436" y="33919"/>
                    </a:cubicBezTo>
                    <a:close/>
                    <a:moveTo>
                      <a:pt x="177161" y="33919"/>
                    </a:moveTo>
                    <a:cubicBezTo>
                      <a:pt x="173170" y="33919"/>
                      <a:pt x="169717" y="35402"/>
                      <a:pt x="166801" y="38370"/>
                    </a:cubicBezTo>
                    <a:cubicBezTo>
                      <a:pt x="163885" y="41337"/>
                      <a:pt x="162052" y="45208"/>
                      <a:pt x="161301" y="49983"/>
                    </a:cubicBezTo>
                    <a:lnTo>
                      <a:pt x="190872" y="49983"/>
                    </a:lnTo>
                    <a:cubicBezTo>
                      <a:pt x="190838" y="44867"/>
                      <a:pt x="189627" y="40911"/>
                      <a:pt x="187239" y="38114"/>
                    </a:cubicBezTo>
                    <a:cubicBezTo>
                      <a:pt x="184852" y="35317"/>
                      <a:pt x="181492" y="33919"/>
                      <a:pt x="177161" y="33919"/>
                    </a:cubicBezTo>
                    <a:close/>
                    <a:moveTo>
                      <a:pt x="1373953" y="27166"/>
                    </a:moveTo>
                    <a:lnTo>
                      <a:pt x="1383980" y="27166"/>
                    </a:lnTo>
                    <a:lnTo>
                      <a:pt x="1383980" y="83748"/>
                    </a:lnTo>
                    <a:lnTo>
                      <a:pt x="1373953" y="83748"/>
                    </a:lnTo>
                    <a:close/>
                    <a:moveTo>
                      <a:pt x="1096654" y="27166"/>
                    </a:moveTo>
                    <a:lnTo>
                      <a:pt x="1106579" y="27166"/>
                    </a:lnTo>
                    <a:lnTo>
                      <a:pt x="1106579" y="59550"/>
                    </a:lnTo>
                    <a:cubicBezTo>
                      <a:pt x="1106579" y="71044"/>
                      <a:pt x="1110978" y="76791"/>
                      <a:pt x="1119778" y="76791"/>
                    </a:cubicBezTo>
                    <a:cubicBezTo>
                      <a:pt x="1124143" y="76791"/>
                      <a:pt x="1127673" y="75179"/>
                      <a:pt x="1130368" y="71956"/>
                    </a:cubicBezTo>
                    <a:cubicBezTo>
                      <a:pt x="1133062" y="68733"/>
                      <a:pt x="1134409" y="64666"/>
                      <a:pt x="1134409" y="59754"/>
                    </a:cubicBezTo>
                    <a:lnTo>
                      <a:pt x="1134409" y="27166"/>
                    </a:lnTo>
                    <a:lnTo>
                      <a:pt x="1144488" y="27166"/>
                    </a:lnTo>
                    <a:lnTo>
                      <a:pt x="1144488" y="83748"/>
                    </a:lnTo>
                    <a:lnTo>
                      <a:pt x="1134409" y="83748"/>
                    </a:lnTo>
                    <a:lnTo>
                      <a:pt x="1134409" y="74846"/>
                    </a:lnTo>
                    <a:lnTo>
                      <a:pt x="1134205" y="74846"/>
                    </a:lnTo>
                    <a:cubicBezTo>
                      <a:pt x="1130419" y="81668"/>
                      <a:pt x="1124604" y="85078"/>
                      <a:pt x="1116759" y="85078"/>
                    </a:cubicBezTo>
                    <a:cubicBezTo>
                      <a:pt x="1103355" y="85078"/>
                      <a:pt x="1096654" y="77063"/>
                      <a:pt x="1096654" y="61033"/>
                    </a:cubicBezTo>
                    <a:close/>
                    <a:moveTo>
                      <a:pt x="303111" y="27166"/>
                    </a:moveTo>
                    <a:lnTo>
                      <a:pt x="347211" y="27166"/>
                    </a:lnTo>
                    <a:lnTo>
                      <a:pt x="347211" y="30440"/>
                    </a:lnTo>
                    <a:lnTo>
                      <a:pt x="314520" y="75460"/>
                    </a:lnTo>
                    <a:lnTo>
                      <a:pt x="347006" y="75460"/>
                    </a:lnTo>
                    <a:lnTo>
                      <a:pt x="347006" y="83748"/>
                    </a:lnTo>
                    <a:lnTo>
                      <a:pt x="300042" y="83748"/>
                    </a:lnTo>
                    <a:lnTo>
                      <a:pt x="300042" y="80423"/>
                    </a:lnTo>
                    <a:lnTo>
                      <a:pt x="332937" y="35454"/>
                    </a:lnTo>
                    <a:lnTo>
                      <a:pt x="303111" y="35454"/>
                    </a:lnTo>
                    <a:close/>
                    <a:moveTo>
                      <a:pt x="1790365" y="25836"/>
                    </a:moveTo>
                    <a:cubicBezTo>
                      <a:pt x="1795549" y="25836"/>
                      <a:pt x="1799983" y="26756"/>
                      <a:pt x="1803666" y="28598"/>
                    </a:cubicBezTo>
                    <a:lnTo>
                      <a:pt x="1803666" y="38523"/>
                    </a:lnTo>
                    <a:cubicBezTo>
                      <a:pt x="1799676" y="35590"/>
                      <a:pt x="1795242" y="34123"/>
                      <a:pt x="1790365" y="34123"/>
                    </a:cubicBezTo>
                    <a:cubicBezTo>
                      <a:pt x="1784635" y="34123"/>
                      <a:pt x="1779971" y="36110"/>
                      <a:pt x="1776373" y="40083"/>
                    </a:cubicBezTo>
                    <a:cubicBezTo>
                      <a:pt x="1772774" y="44057"/>
                      <a:pt x="1770975" y="49352"/>
                      <a:pt x="1770975" y="55969"/>
                    </a:cubicBezTo>
                    <a:cubicBezTo>
                      <a:pt x="1770975" y="62483"/>
                      <a:pt x="1772672" y="67582"/>
                      <a:pt x="1776066" y="71265"/>
                    </a:cubicBezTo>
                    <a:cubicBezTo>
                      <a:pt x="1779459" y="74949"/>
                      <a:pt x="1784038" y="76791"/>
                      <a:pt x="1789802" y="76791"/>
                    </a:cubicBezTo>
                    <a:cubicBezTo>
                      <a:pt x="1794679" y="76791"/>
                      <a:pt x="1799284" y="75188"/>
                      <a:pt x="1803615" y="71982"/>
                    </a:cubicBezTo>
                    <a:lnTo>
                      <a:pt x="1803615" y="81190"/>
                    </a:lnTo>
                    <a:cubicBezTo>
                      <a:pt x="1799284" y="83782"/>
                      <a:pt x="1794065" y="85078"/>
                      <a:pt x="1787960" y="85078"/>
                    </a:cubicBezTo>
                    <a:cubicBezTo>
                      <a:pt x="1779775" y="85078"/>
                      <a:pt x="1773192" y="82452"/>
                      <a:pt x="1768213" y="77200"/>
                    </a:cubicBezTo>
                    <a:cubicBezTo>
                      <a:pt x="1763233" y="71947"/>
                      <a:pt x="1760743" y="65143"/>
                      <a:pt x="1760743" y="56787"/>
                    </a:cubicBezTo>
                    <a:cubicBezTo>
                      <a:pt x="1760743" y="47510"/>
                      <a:pt x="1763429" y="40032"/>
                      <a:pt x="1768801" y="34354"/>
                    </a:cubicBezTo>
                    <a:cubicBezTo>
                      <a:pt x="1774173" y="28675"/>
                      <a:pt x="1781361" y="25836"/>
                      <a:pt x="1790365" y="25836"/>
                    </a:cubicBezTo>
                    <a:close/>
                    <a:moveTo>
                      <a:pt x="1720364" y="25836"/>
                    </a:moveTo>
                    <a:cubicBezTo>
                      <a:pt x="1727766" y="25836"/>
                      <a:pt x="1733547" y="28214"/>
                      <a:pt x="1737708" y="32972"/>
                    </a:cubicBezTo>
                    <a:cubicBezTo>
                      <a:pt x="1741869" y="37730"/>
                      <a:pt x="1743949" y="44389"/>
                      <a:pt x="1743949" y="52950"/>
                    </a:cubicBezTo>
                    <a:lnTo>
                      <a:pt x="1743949" y="58015"/>
                    </a:lnTo>
                    <a:lnTo>
                      <a:pt x="1704351" y="58015"/>
                    </a:lnTo>
                    <a:cubicBezTo>
                      <a:pt x="1704522" y="64052"/>
                      <a:pt x="1706176" y="68716"/>
                      <a:pt x="1709314" y="72007"/>
                    </a:cubicBezTo>
                    <a:cubicBezTo>
                      <a:pt x="1712452" y="75298"/>
                      <a:pt x="1716834" y="76944"/>
                      <a:pt x="1722462" y="76944"/>
                    </a:cubicBezTo>
                    <a:cubicBezTo>
                      <a:pt x="1728806" y="76944"/>
                      <a:pt x="1734621" y="74915"/>
                      <a:pt x="1739907" y="70856"/>
                    </a:cubicBezTo>
                    <a:lnTo>
                      <a:pt x="1739907" y="79809"/>
                    </a:lnTo>
                    <a:cubicBezTo>
                      <a:pt x="1734928" y="83322"/>
                      <a:pt x="1728328" y="85078"/>
                      <a:pt x="1720109" y="85078"/>
                    </a:cubicBezTo>
                    <a:cubicBezTo>
                      <a:pt x="1711923" y="85078"/>
                      <a:pt x="1705537" y="82486"/>
                      <a:pt x="1700949" y="77302"/>
                    </a:cubicBezTo>
                    <a:cubicBezTo>
                      <a:pt x="1696362" y="72118"/>
                      <a:pt x="1694068" y="64921"/>
                      <a:pt x="1694068" y="55713"/>
                    </a:cubicBezTo>
                    <a:cubicBezTo>
                      <a:pt x="1694068" y="47050"/>
                      <a:pt x="1696584" y="39904"/>
                      <a:pt x="1701614" y="34277"/>
                    </a:cubicBezTo>
                    <a:cubicBezTo>
                      <a:pt x="1706645" y="28649"/>
                      <a:pt x="1712895" y="25836"/>
                      <a:pt x="1720364" y="25836"/>
                    </a:cubicBezTo>
                    <a:close/>
                    <a:moveTo>
                      <a:pt x="1526632" y="25836"/>
                    </a:moveTo>
                    <a:cubicBezTo>
                      <a:pt x="1532839" y="25836"/>
                      <a:pt x="1537563" y="27822"/>
                      <a:pt x="1540803" y="31796"/>
                    </a:cubicBezTo>
                    <a:cubicBezTo>
                      <a:pt x="1544043" y="35769"/>
                      <a:pt x="1545663" y="41559"/>
                      <a:pt x="1545663" y="49164"/>
                    </a:cubicBezTo>
                    <a:lnTo>
                      <a:pt x="1545663" y="83748"/>
                    </a:lnTo>
                    <a:lnTo>
                      <a:pt x="1535687" y="83748"/>
                    </a:lnTo>
                    <a:lnTo>
                      <a:pt x="1535687" y="51569"/>
                    </a:lnTo>
                    <a:cubicBezTo>
                      <a:pt x="1535687" y="39939"/>
                      <a:pt x="1531441" y="34123"/>
                      <a:pt x="1522949" y="34123"/>
                    </a:cubicBezTo>
                    <a:cubicBezTo>
                      <a:pt x="1518549" y="34123"/>
                      <a:pt x="1514934" y="35760"/>
                      <a:pt x="1512103" y="39035"/>
                    </a:cubicBezTo>
                    <a:cubicBezTo>
                      <a:pt x="1509272" y="42309"/>
                      <a:pt x="1507856" y="46453"/>
                      <a:pt x="1507856" y="51466"/>
                    </a:cubicBezTo>
                    <a:lnTo>
                      <a:pt x="1507856" y="83748"/>
                    </a:lnTo>
                    <a:lnTo>
                      <a:pt x="1497829" y="83748"/>
                    </a:lnTo>
                    <a:lnTo>
                      <a:pt x="1497829" y="27166"/>
                    </a:lnTo>
                    <a:lnTo>
                      <a:pt x="1507856" y="27166"/>
                    </a:lnTo>
                    <a:lnTo>
                      <a:pt x="1507856" y="36528"/>
                    </a:lnTo>
                    <a:lnTo>
                      <a:pt x="1508061" y="36528"/>
                    </a:lnTo>
                    <a:cubicBezTo>
                      <a:pt x="1512324" y="29400"/>
                      <a:pt x="1518515" y="25836"/>
                      <a:pt x="1526632" y="25836"/>
                    </a:cubicBezTo>
                    <a:close/>
                    <a:moveTo>
                      <a:pt x="1437377" y="25836"/>
                    </a:moveTo>
                    <a:cubicBezTo>
                      <a:pt x="1445870" y="25836"/>
                      <a:pt x="1452529" y="28436"/>
                      <a:pt x="1457355" y="33637"/>
                    </a:cubicBezTo>
                    <a:cubicBezTo>
                      <a:pt x="1462181" y="38839"/>
                      <a:pt x="1464594" y="46027"/>
                      <a:pt x="1464594" y="55201"/>
                    </a:cubicBezTo>
                    <a:cubicBezTo>
                      <a:pt x="1464594" y="64137"/>
                      <a:pt x="1462019" y="71351"/>
                      <a:pt x="1456869" y="76842"/>
                    </a:cubicBezTo>
                    <a:cubicBezTo>
                      <a:pt x="1451719" y="82333"/>
                      <a:pt x="1444812" y="85078"/>
                      <a:pt x="1436149" y="85078"/>
                    </a:cubicBezTo>
                    <a:cubicBezTo>
                      <a:pt x="1427691" y="85078"/>
                      <a:pt x="1420938" y="82418"/>
                      <a:pt x="1415890" y="77097"/>
                    </a:cubicBezTo>
                    <a:cubicBezTo>
                      <a:pt x="1410842" y="71777"/>
                      <a:pt x="1408318" y="64768"/>
                      <a:pt x="1408318" y="56071"/>
                    </a:cubicBezTo>
                    <a:cubicBezTo>
                      <a:pt x="1408318" y="46726"/>
                      <a:pt x="1410928" y="39350"/>
                      <a:pt x="1416146" y="33944"/>
                    </a:cubicBezTo>
                    <a:cubicBezTo>
                      <a:pt x="1421364" y="28538"/>
                      <a:pt x="1428441" y="25836"/>
                      <a:pt x="1437377" y="25836"/>
                    </a:cubicBezTo>
                    <a:close/>
                    <a:moveTo>
                      <a:pt x="1271001" y="25836"/>
                    </a:moveTo>
                    <a:cubicBezTo>
                      <a:pt x="1284644" y="25836"/>
                      <a:pt x="1291465" y="32998"/>
                      <a:pt x="1291465" y="47323"/>
                    </a:cubicBezTo>
                    <a:lnTo>
                      <a:pt x="1291465" y="83748"/>
                    </a:lnTo>
                    <a:lnTo>
                      <a:pt x="1281540" y="83748"/>
                    </a:lnTo>
                    <a:lnTo>
                      <a:pt x="1281540" y="75000"/>
                    </a:lnTo>
                    <a:lnTo>
                      <a:pt x="1281284" y="75000"/>
                    </a:lnTo>
                    <a:cubicBezTo>
                      <a:pt x="1277362" y="81719"/>
                      <a:pt x="1271581" y="85078"/>
                      <a:pt x="1263941" y="85078"/>
                    </a:cubicBezTo>
                    <a:cubicBezTo>
                      <a:pt x="1258450" y="85078"/>
                      <a:pt x="1254084" y="83595"/>
                      <a:pt x="1250844" y="80628"/>
                    </a:cubicBezTo>
                    <a:cubicBezTo>
                      <a:pt x="1247604" y="77660"/>
                      <a:pt x="1245984" y="73653"/>
                      <a:pt x="1245984" y="68605"/>
                    </a:cubicBezTo>
                    <a:cubicBezTo>
                      <a:pt x="1245984" y="58032"/>
                      <a:pt x="1252243" y="51876"/>
                      <a:pt x="1264760" y="50136"/>
                    </a:cubicBezTo>
                    <a:lnTo>
                      <a:pt x="1281540" y="47783"/>
                    </a:lnTo>
                    <a:cubicBezTo>
                      <a:pt x="1281540" y="38540"/>
                      <a:pt x="1277720" y="33919"/>
                      <a:pt x="1270080" y="33919"/>
                    </a:cubicBezTo>
                    <a:cubicBezTo>
                      <a:pt x="1263293" y="33919"/>
                      <a:pt x="1257103" y="36204"/>
                      <a:pt x="1251509" y="40774"/>
                    </a:cubicBezTo>
                    <a:lnTo>
                      <a:pt x="1251509" y="31105"/>
                    </a:lnTo>
                    <a:cubicBezTo>
                      <a:pt x="1257137" y="27592"/>
                      <a:pt x="1263634" y="25836"/>
                      <a:pt x="1271001" y="25836"/>
                    </a:cubicBezTo>
                    <a:close/>
                    <a:moveTo>
                      <a:pt x="1199815" y="25836"/>
                    </a:moveTo>
                    <a:cubicBezTo>
                      <a:pt x="1204999" y="25836"/>
                      <a:pt x="1209433" y="26756"/>
                      <a:pt x="1213116" y="28598"/>
                    </a:cubicBezTo>
                    <a:lnTo>
                      <a:pt x="1213116" y="38523"/>
                    </a:lnTo>
                    <a:cubicBezTo>
                      <a:pt x="1209126" y="35590"/>
                      <a:pt x="1204692" y="34123"/>
                      <a:pt x="1199815" y="34123"/>
                    </a:cubicBezTo>
                    <a:cubicBezTo>
                      <a:pt x="1194085" y="34123"/>
                      <a:pt x="1189421" y="36110"/>
                      <a:pt x="1185823" y="40083"/>
                    </a:cubicBezTo>
                    <a:cubicBezTo>
                      <a:pt x="1182224" y="44057"/>
                      <a:pt x="1180425" y="49352"/>
                      <a:pt x="1180425" y="55969"/>
                    </a:cubicBezTo>
                    <a:cubicBezTo>
                      <a:pt x="1180425" y="62483"/>
                      <a:pt x="1182122" y="67582"/>
                      <a:pt x="1185516" y="71265"/>
                    </a:cubicBezTo>
                    <a:cubicBezTo>
                      <a:pt x="1188909" y="74949"/>
                      <a:pt x="1193488" y="76791"/>
                      <a:pt x="1199252" y="76791"/>
                    </a:cubicBezTo>
                    <a:cubicBezTo>
                      <a:pt x="1204129" y="76791"/>
                      <a:pt x="1208734" y="75188"/>
                      <a:pt x="1213065" y="71982"/>
                    </a:cubicBezTo>
                    <a:lnTo>
                      <a:pt x="1213065" y="81190"/>
                    </a:lnTo>
                    <a:cubicBezTo>
                      <a:pt x="1208734" y="83782"/>
                      <a:pt x="1203515" y="85078"/>
                      <a:pt x="1197410" y="85078"/>
                    </a:cubicBezTo>
                    <a:cubicBezTo>
                      <a:pt x="1189225" y="85078"/>
                      <a:pt x="1182642" y="82452"/>
                      <a:pt x="1177663" y="77200"/>
                    </a:cubicBezTo>
                    <a:cubicBezTo>
                      <a:pt x="1172683" y="71947"/>
                      <a:pt x="1170193" y="65143"/>
                      <a:pt x="1170193" y="56787"/>
                    </a:cubicBezTo>
                    <a:cubicBezTo>
                      <a:pt x="1170193" y="47510"/>
                      <a:pt x="1172879" y="40032"/>
                      <a:pt x="1178251" y="34354"/>
                    </a:cubicBezTo>
                    <a:cubicBezTo>
                      <a:pt x="1183623" y="28675"/>
                      <a:pt x="1190811" y="25836"/>
                      <a:pt x="1199815" y="25836"/>
                    </a:cubicBezTo>
                    <a:close/>
                    <a:moveTo>
                      <a:pt x="555082" y="25836"/>
                    </a:moveTo>
                    <a:cubicBezTo>
                      <a:pt x="561289" y="25836"/>
                      <a:pt x="566013" y="27822"/>
                      <a:pt x="569253" y="31796"/>
                    </a:cubicBezTo>
                    <a:cubicBezTo>
                      <a:pt x="572493" y="35769"/>
                      <a:pt x="574113" y="41559"/>
                      <a:pt x="574113" y="49164"/>
                    </a:cubicBezTo>
                    <a:lnTo>
                      <a:pt x="574113" y="83748"/>
                    </a:lnTo>
                    <a:lnTo>
                      <a:pt x="564137" y="83748"/>
                    </a:lnTo>
                    <a:lnTo>
                      <a:pt x="564137" y="51569"/>
                    </a:lnTo>
                    <a:cubicBezTo>
                      <a:pt x="564137" y="39939"/>
                      <a:pt x="559891" y="34123"/>
                      <a:pt x="551399" y="34123"/>
                    </a:cubicBezTo>
                    <a:cubicBezTo>
                      <a:pt x="546999" y="34123"/>
                      <a:pt x="543383" y="35760"/>
                      <a:pt x="540553" y="39035"/>
                    </a:cubicBezTo>
                    <a:cubicBezTo>
                      <a:pt x="537722" y="42309"/>
                      <a:pt x="536306" y="46453"/>
                      <a:pt x="536306" y="51466"/>
                    </a:cubicBezTo>
                    <a:lnTo>
                      <a:pt x="536306" y="83748"/>
                    </a:lnTo>
                    <a:lnTo>
                      <a:pt x="526279" y="83748"/>
                    </a:lnTo>
                    <a:lnTo>
                      <a:pt x="526279" y="27166"/>
                    </a:lnTo>
                    <a:lnTo>
                      <a:pt x="536306" y="27166"/>
                    </a:lnTo>
                    <a:lnTo>
                      <a:pt x="536306" y="36528"/>
                    </a:lnTo>
                    <a:lnTo>
                      <a:pt x="536511" y="36528"/>
                    </a:lnTo>
                    <a:cubicBezTo>
                      <a:pt x="540774" y="29400"/>
                      <a:pt x="546965" y="25836"/>
                      <a:pt x="555082" y="25836"/>
                    </a:cubicBezTo>
                    <a:close/>
                    <a:moveTo>
                      <a:pt x="472589" y="25836"/>
                    </a:moveTo>
                    <a:cubicBezTo>
                      <a:pt x="479990" y="25836"/>
                      <a:pt x="485771" y="28214"/>
                      <a:pt x="489933" y="32972"/>
                    </a:cubicBezTo>
                    <a:cubicBezTo>
                      <a:pt x="494094" y="37730"/>
                      <a:pt x="496174" y="44389"/>
                      <a:pt x="496174" y="52950"/>
                    </a:cubicBezTo>
                    <a:lnTo>
                      <a:pt x="496174" y="58015"/>
                    </a:lnTo>
                    <a:lnTo>
                      <a:pt x="456576" y="58015"/>
                    </a:lnTo>
                    <a:cubicBezTo>
                      <a:pt x="456747" y="64052"/>
                      <a:pt x="458401" y="68716"/>
                      <a:pt x="461539" y="72007"/>
                    </a:cubicBezTo>
                    <a:cubicBezTo>
                      <a:pt x="464677" y="75298"/>
                      <a:pt x="469059" y="76944"/>
                      <a:pt x="474687" y="76944"/>
                    </a:cubicBezTo>
                    <a:cubicBezTo>
                      <a:pt x="481031" y="76944"/>
                      <a:pt x="486846" y="74915"/>
                      <a:pt x="492132" y="70856"/>
                    </a:cubicBezTo>
                    <a:lnTo>
                      <a:pt x="492132" y="79809"/>
                    </a:lnTo>
                    <a:cubicBezTo>
                      <a:pt x="487153" y="83322"/>
                      <a:pt x="480553" y="85078"/>
                      <a:pt x="472334" y="85078"/>
                    </a:cubicBezTo>
                    <a:cubicBezTo>
                      <a:pt x="464148" y="85078"/>
                      <a:pt x="457762" y="82486"/>
                      <a:pt x="453174" y="77302"/>
                    </a:cubicBezTo>
                    <a:cubicBezTo>
                      <a:pt x="448587" y="72118"/>
                      <a:pt x="446293" y="64921"/>
                      <a:pt x="446293" y="55713"/>
                    </a:cubicBezTo>
                    <a:cubicBezTo>
                      <a:pt x="446293" y="47050"/>
                      <a:pt x="448809" y="39904"/>
                      <a:pt x="453839" y="34277"/>
                    </a:cubicBezTo>
                    <a:cubicBezTo>
                      <a:pt x="458870" y="28649"/>
                      <a:pt x="465120" y="25836"/>
                      <a:pt x="472589" y="25836"/>
                    </a:cubicBezTo>
                    <a:close/>
                    <a:moveTo>
                      <a:pt x="250282" y="25836"/>
                    </a:moveTo>
                    <a:cubicBezTo>
                      <a:pt x="256489" y="25836"/>
                      <a:pt x="261213" y="27822"/>
                      <a:pt x="264453" y="31796"/>
                    </a:cubicBezTo>
                    <a:cubicBezTo>
                      <a:pt x="267693" y="35769"/>
                      <a:pt x="269313" y="41559"/>
                      <a:pt x="269313" y="49164"/>
                    </a:cubicBezTo>
                    <a:lnTo>
                      <a:pt x="269313" y="83748"/>
                    </a:lnTo>
                    <a:lnTo>
                      <a:pt x="259337" y="83748"/>
                    </a:lnTo>
                    <a:lnTo>
                      <a:pt x="259337" y="51569"/>
                    </a:lnTo>
                    <a:cubicBezTo>
                      <a:pt x="259337" y="39939"/>
                      <a:pt x="255091" y="34123"/>
                      <a:pt x="246599" y="34123"/>
                    </a:cubicBezTo>
                    <a:cubicBezTo>
                      <a:pt x="242199" y="34123"/>
                      <a:pt x="238584" y="35760"/>
                      <a:pt x="235753" y="39035"/>
                    </a:cubicBezTo>
                    <a:cubicBezTo>
                      <a:pt x="232922" y="42309"/>
                      <a:pt x="231506" y="46453"/>
                      <a:pt x="231506" y="51466"/>
                    </a:cubicBezTo>
                    <a:lnTo>
                      <a:pt x="231506" y="83748"/>
                    </a:lnTo>
                    <a:lnTo>
                      <a:pt x="221479" y="83748"/>
                    </a:lnTo>
                    <a:lnTo>
                      <a:pt x="221479" y="27166"/>
                    </a:lnTo>
                    <a:lnTo>
                      <a:pt x="231506" y="27166"/>
                    </a:lnTo>
                    <a:lnTo>
                      <a:pt x="231506" y="36528"/>
                    </a:lnTo>
                    <a:lnTo>
                      <a:pt x="231711" y="36528"/>
                    </a:lnTo>
                    <a:cubicBezTo>
                      <a:pt x="235974" y="29400"/>
                      <a:pt x="242165" y="25836"/>
                      <a:pt x="250282" y="25836"/>
                    </a:cubicBezTo>
                    <a:close/>
                    <a:moveTo>
                      <a:pt x="177314" y="25836"/>
                    </a:moveTo>
                    <a:cubicBezTo>
                      <a:pt x="184715" y="25836"/>
                      <a:pt x="190497" y="28214"/>
                      <a:pt x="194658" y="32972"/>
                    </a:cubicBezTo>
                    <a:cubicBezTo>
                      <a:pt x="198819" y="37730"/>
                      <a:pt x="200899" y="44389"/>
                      <a:pt x="200899" y="52950"/>
                    </a:cubicBezTo>
                    <a:lnTo>
                      <a:pt x="200899" y="58015"/>
                    </a:lnTo>
                    <a:lnTo>
                      <a:pt x="161301" y="58015"/>
                    </a:lnTo>
                    <a:cubicBezTo>
                      <a:pt x="161472" y="64052"/>
                      <a:pt x="163126" y="68716"/>
                      <a:pt x="166264" y="72007"/>
                    </a:cubicBezTo>
                    <a:cubicBezTo>
                      <a:pt x="169402" y="75298"/>
                      <a:pt x="173784" y="76944"/>
                      <a:pt x="179412" y="76944"/>
                    </a:cubicBezTo>
                    <a:cubicBezTo>
                      <a:pt x="185756" y="76944"/>
                      <a:pt x="191571" y="74915"/>
                      <a:pt x="196857" y="70856"/>
                    </a:cubicBezTo>
                    <a:lnTo>
                      <a:pt x="196857" y="79809"/>
                    </a:lnTo>
                    <a:cubicBezTo>
                      <a:pt x="191878" y="83322"/>
                      <a:pt x="185278" y="85078"/>
                      <a:pt x="177059" y="85078"/>
                    </a:cubicBezTo>
                    <a:cubicBezTo>
                      <a:pt x="168873" y="85078"/>
                      <a:pt x="162487" y="82486"/>
                      <a:pt x="157899" y="77302"/>
                    </a:cubicBezTo>
                    <a:cubicBezTo>
                      <a:pt x="153312" y="72118"/>
                      <a:pt x="151018" y="64921"/>
                      <a:pt x="151018" y="55713"/>
                    </a:cubicBezTo>
                    <a:cubicBezTo>
                      <a:pt x="151018" y="47050"/>
                      <a:pt x="153534" y="39904"/>
                      <a:pt x="158564" y="34277"/>
                    </a:cubicBezTo>
                    <a:cubicBezTo>
                      <a:pt x="163595" y="28649"/>
                      <a:pt x="169845" y="25836"/>
                      <a:pt x="177314" y="25836"/>
                    </a:cubicBezTo>
                    <a:close/>
                    <a:moveTo>
                      <a:pt x="839553" y="14632"/>
                    </a:moveTo>
                    <a:cubicBezTo>
                      <a:pt x="839178" y="17019"/>
                      <a:pt x="838751" y="18861"/>
                      <a:pt x="838274" y="20157"/>
                    </a:cubicBezTo>
                    <a:lnTo>
                      <a:pt x="826405" y="53104"/>
                    </a:lnTo>
                    <a:lnTo>
                      <a:pt x="853008" y="53104"/>
                    </a:lnTo>
                    <a:lnTo>
                      <a:pt x="841037" y="20157"/>
                    </a:lnTo>
                    <a:cubicBezTo>
                      <a:pt x="840661" y="19099"/>
                      <a:pt x="840252" y="17258"/>
                      <a:pt x="839809" y="14632"/>
                    </a:cubicBezTo>
                    <a:close/>
                    <a:moveTo>
                      <a:pt x="2044326" y="10385"/>
                    </a:moveTo>
                    <a:lnTo>
                      <a:pt x="2044326" y="27166"/>
                    </a:lnTo>
                    <a:lnTo>
                      <a:pt x="2058395" y="27166"/>
                    </a:lnTo>
                    <a:lnTo>
                      <a:pt x="2058395" y="35454"/>
                    </a:lnTo>
                    <a:lnTo>
                      <a:pt x="2044326" y="35454"/>
                    </a:lnTo>
                    <a:lnTo>
                      <a:pt x="2044326" y="66354"/>
                    </a:lnTo>
                    <a:cubicBezTo>
                      <a:pt x="2044326" y="70072"/>
                      <a:pt x="2044957" y="72732"/>
                      <a:pt x="2046219" y="74335"/>
                    </a:cubicBezTo>
                    <a:cubicBezTo>
                      <a:pt x="2047481" y="75938"/>
                      <a:pt x="2049578" y="76739"/>
                      <a:pt x="2052512" y="76739"/>
                    </a:cubicBezTo>
                    <a:cubicBezTo>
                      <a:pt x="2054763" y="76739"/>
                      <a:pt x="2056724" y="76108"/>
                      <a:pt x="2058395" y="74846"/>
                    </a:cubicBezTo>
                    <a:lnTo>
                      <a:pt x="2058395" y="83185"/>
                    </a:lnTo>
                    <a:cubicBezTo>
                      <a:pt x="2056212" y="84379"/>
                      <a:pt x="2053262" y="84976"/>
                      <a:pt x="2049544" y="84976"/>
                    </a:cubicBezTo>
                    <a:cubicBezTo>
                      <a:pt x="2039415" y="84976"/>
                      <a:pt x="2034350" y="79366"/>
                      <a:pt x="2034350" y="68145"/>
                    </a:cubicBezTo>
                    <a:lnTo>
                      <a:pt x="2034350" y="35454"/>
                    </a:lnTo>
                    <a:lnTo>
                      <a:pt x="2024630" y="35454"/>
                    </a:lnTo>
                    <a:lnTo>
                      <a:pt x="2024630" y="27166"/>
                    </a:lnTo>
                    <a:lnTo>
                      <a:pt x="2034350" y="27166"/>
                    </a:lnTo>
                    <a:lnTo>
                      <a:pt x="2034350" y="13557"/>
                    </a:lnTo>
                    <a:close/>
                    <a:moveTo>
                      <a:pt x="1329951" y="10385"/>
                    </a:moveTo>
                    <a:lnTo>
                      <a:pt x="1329951" y="27166"/>
                    </a:lnTo>
                    <a:lnTo>
                      <a:pt x="1344020" y="27166"/>
                    </a:lnTo>
                    <a:lnTo>
                      <a:pt x="1344020" y="35454"/>
                    </a:lnTo>
                    <a:lnTo>
                      <a:pt x="1329951" y="35454"/>
                    </a:lnTo>
                    <a:lnTo>
                      <a:pt x="1329951" y="66354"/>
                    </a:lnTo>
                    <a:cubicBezTo>
                      <a:pt x="1329951" y="70072"/>
                      <a:pt x="1330582" y="72732"/>
                      <a:pt x="1331844" y="74335"/>
                    </a:cubicBezTo>
                    <a:cubicBezTo>
                      <a:pt x="1333106" y="75938"/>
                      <a:pt x="1335204" y="76739"/>
                      <a:pt x="1338137" y="76739"/>
                    </a:cubicBezTo>
                    <a:cubicBezTo>
                      <a:pt x="1340388" y="76739"/>
                      <a:pt x="1342349" y="76108"/>
                      <a:pt x="1344020" y="74846"/>
                    </a:cubicBezTo>
                    <a:lnTo>
                      <a:pt x="1344020" y="83185"/>
                    </a:lnTo>
                    <a:cubicBezTo>
                      <a:pt x="1341837" y="84379"/>
                      <a:pt x="1338887" y="84976"/>
                      <a:pt x="1335169" y="84976"/>
                    </a:cubicBezTo>
                    <a:cubicBezTo>
                      <a:pt x="1325040" y="84976"/>
                      <a:pt x="1319975" y="79366"/>
                      <a:pt x="1319975" y="68145"/>
                    </a:cubicBezTo>
                    <a:lnTo>
                      <a:pt x="1319975" y="35454"/>
                    </a:lnTo>
                    <a:lnTo>
                      <a:pt x="1310255" y="35454"/>
                    </a:lnTo>
                    <a:lnTo>
                      <a:pt x="1310255" y="27166"/>
                    </a:lnTo>
                    <a:lnTo>
                      <a:pt x="1319975" y="27166"/>
                    </a:lnTo>
                    <a:lnTo>
                      <a:pt x="1319975" y="13557"/>
                    </a:lnTo>
                    <a:close/>
                    <a:moveTo>
                      <a:pt x="1956308" y="4502"/>
                    </a:moveTo>
                    <a:lnTo>
                      <a:pt x="1966540" y="4502"/>
                    </a:lnTo>
                    <a:lnTo>
                      <a:pt x="1966540" y="74693"/>
                    </a:lnTo>
                    <a:lnTo>
                      <a:pt x="1998106" y="74693"/>
                    </a:lnTo>
                    <a:lnTo>
                      <a:pt x="1998106" y="83748"/>
                    </a:lnTo>
                    <a:lnTo>
                      <a:pt x="1956308" y="83748"/>
                    </a:lnTo>
                    <a:close/>
                    <a:moveTo>
                      <a:pt x="1614901" y="4502"/>
                    </a:moveTo>
                    <a:lnTo>
                      <a:pt x="1670819" y="4502"/>
                    </a:lnTo>
                    <a:lnTo>
                      <a:pt x="1670819" y="13608"/>
                    </a:lnTo>
                    <a:lnTo>
                      <a:pt x="1647950" y="13608"/>
                    </a:lnTo>
                    <a:lnTo>
                      <a:pt x="1647950" y="83748"/>
                    </a:lnTo>
                    <a:lnTo>
                      <a:pt x="1637667" y="83748"/>
                    </a:lnTo>
                    <a:lnTo>
                      <a:pt x="1637667" y="13608"/>
                    </a:lnTo>
                    <a:lnTo>
                      <a:pt x="1614901" y="13608"/>
                    </a:lnTo>
                    <a:close/>
                    <a:moveTo>
                      <a:pt x="946658" y="4502"/>
                    </a:moveTo>
                    <a:lnTo>
                      <a:pt x="987484" y="4502"/>
                    </a:lnTo>
                    <a:lnTo>
                      <a:pt x="987484" y="13608"/>
                    </a:lnTo>
                    <a:lnTo>
                      <a:pt x="956890" y="13608"/>
                    </a:lnTo>
                    <a:lnTo>
                      <a:pt x="956890" y="38984"/>
                    </a:lnTo>
                    <a:lnTo>
                      <a:pt x="985233" y="38984"/>
                    </a:lnTo>
                    <a:lnTo>
                      <a:pt x="985233" y="48039"/>
                    </a:lnTo>
                    <a:lnTo>
                      <a:pt x="956890" y="48039"/>
                    </a:lnTo>
                    <a:lnTo>
                      <a:pt x="956890" y="74693"/>
                    </a:lnTo>
                    <a:lnTo>
                      <a:pt x="989274" y="74693"/>
                    </a:lnTo>
                    <a:lnTo>
                      <a:pt x="989274" y="83748"/>
                    </a:lnTo>
                    <a:lnTo>
                      <a:pt x="946658" y="83748"/>
                    </a:lnTo>
                    <a:close/>
                    <a:moveTo>
                      <a:pt x="834437" y="4502"/>
                    </a:moveTo>
                    <a:lnTo>
                      <a:pt x="845385" y="4502"/>
                    </a:lnTo>
                    <a:lnTo>
                      <a:pt x="875569" y="83748"/>
                    </a:lnTo>
                    <a:lnTo>
                      <a:pt x="864263" y="83748"/>
                    </a:lnTo>
                    <a:lnTo>
                      <a:pt x="856180" y="62057"/>
                    </a:lnTo>
                    <a:lnTo>
                      <a:pt x="823182" y="62057"/>
                    </a:lnTo>
                    <a:lnTo>
                      <a:pt x="815559" y="83748"/>
                    </a:lnTo>
                    <a:lnTo>
                      <a:pt x="804253" y="83748"/>
                    </a:lnTo>
                    <a:close/>
                    <a:moveTo>
                      <a:pt x="738601" y="4502"/>
                    </a:moveTo>
                    <a:lnTo>
                      <a:pt x="794519" y="4502"/>
                    </a:lnTo>
                    <a:lnTo>
                      <a:pt x="794519" y="13608"/>
                    </a:lnTo>
                    <a:lnTo>
                      <a:pt x="771650" y="13608"/>
                    </a:lnTo>
                    <a:lnTo>
                      <a:pt x="771650" y="83748"/>
                    </a:lnTo>
                    <a:lnTo>
                      <a:pt x="761367" y="83748"/>
                    </a:lnTo>
                    <a:lnTo>
                      <a:pt x="761367" y="13608"/>
                    </a:lnTo>
                    <a:lnTo>
                      <a:pt x="738601" y="13608"/>
                    </a:lnTo>
                    <a:close/>
                    <a:moveTo>
                      <a:pt x="687655" y="3172"/>
                    </a:moveTo>
                    <a:cubicBezTo>
                      <a:pt x="696216" y="3172"/>
                      <a:pt x="703464" y="4536"/>
                      <a:pt x="709398" y="7265"/>
                    </a:cubicBezTo>
                    <a:lnTo>
                      <a:pt x="709398" y="18315"/>
                    </a:lnTo>
                    <a:cubicBezTo>
                      <a:pt x="703054" y="14325"/>
                      <a:pt x="695500" y="12329"/>
                      <a:pt x="686734" y="12329"/>
                    </a:cubicBezTo>
                    <a:cubicBezTo>
                      <a:pt x="678105" y="12329"/>
                      <a:pt x="670994" y="15280"/>
                      <a:pt x="665401" y="21180"/>
                    </a:cubicBezTo>
                    <a:cubicBezTo>
                      <a:pt x="659807" y="27080"/>
                      <a:pt x="657011" y="34857"/>
                      <a:pt x="657011" y="44509"/>
                    </a:cubicBezTo>
                    <a:cubicBezTo>
                      <a:pt x="657011" y="54434"/>
                      <a:pt x="659586" y="62159"/>
                      <a:pt x="664736" y="67684"/>
                    </a:cubicBezTo>
                    <a:cubicBezTo>
                      <a:pt x="669886" y="73209"/>
                      <a:pt x="676844" y="75972"/>
                      <a:pt x="685609" y="75972"/>
                    </a:cubicBezTo>
                    <a:cubicBezTo>
                      <a:pt x="691646" y="75972"/>
                      <a:pt x="696779" y="74812"/>
                      <a:pt x="701008" y="72493"/>
                    </a:cubicBezTo>
                    <a:lnTo>
                      <a:pt x="701008" y="51057"/>
                    </a:lnTo>
                    <a:lnTo>
                      <a:pt x="683818" y="51057"/>
                    </a:lnTo>
                    <a:lnTo>
                      <a:pt x="683818" y="42002"/>
                    </a:lnTo>
                    <a:lnTo>
                      <a:pt x="711291" y="42002"/>
                    </a:lnTo>
                    <a:lnTo>
                      <a:pt x="711291" y="78325"/>
                    </a:lnTo>
                    <a:cubicBezTo>
                      <a:pt x="703378" y="82827"/>
                      <a:pt x="694442" y="85078"/>
                      <a:pt x="684483" y="85078"/>
                    </a:cubicBezTo>
                    <a:cubicBezTo>
                      <a:pt x="673024" y="85078"/>
                      <a:pt x="663789" y="81455"/>
                      <a:pt x="656780" y="74207"/>
                    </a:cubicBezTo>
                    <a:cubicBezTo>
                      <a:pt x="649772" y="66959"/>
                      <a:pt x="646267" y="57282"/>
                      <a:pt x="646267" y="45174"/>
                    </a:cubicBezTo>
                    <a:cubicBezTo>
                      <a:pt x="646267" y="32930"/>
                      <a:pt x="650138" y="22868"/>
                      <a:pt x="657880" y="14990"/>
                    </a:cubicBezTo>
                    <a:cubicBezTo>
                      <a:pt x="665623" y="7111"/>
                      <a:pt x="675548" y="3172"/>
                      <a:pt x="687655" y="3172"/>
                    </a:cubicBezTo>
                    <a:close/>
                    <a:moveTo>
                      <a:pt x="27984" y="3172"/>
                    </a:moveTo>
                    <a:cubicBezTo>
                      <a:pt x="35862" y="3172"/>
                      <a:pt x="41644" y="4127"/>
                      <a:pt x="45327" y="6037"/>
                    </a:cubicBezTo>
                    <a:lnTo>
                      <a:pt x="45327" y="17190"/>
                    </a:lnTo>
                    <a:cubicBezTo>
                      <a:pt x="40552" y="13881"/>
                      <a:pt x="34515" y="12227"/>
                      <a:pt x="27216" y="12227"/>
                    </a:cubicBezTo>
                    <a:cubicBezTo>
                      <a:pt x="22373" y="12227"/>
                      <a:pt x="18426" y="13242"/>
                      <a:pt x="15373" y="15271"/>
                    </a:cubicBezTo>
                    <a:cubicBezTo>
                      <a:pt x="12320" y="17300"/>
                      <a:pt x="10794" y="20123"/>
                      <a:pt x="10794" y="23738"/>
                    </a:cubicBezTo>
                    <a:cubicBezTo>
                      <a:pt x="10794" y="26944"/>
                      <a:pt x="11852" y="29553"/>
                      <a:pt x="13966" y="31565"/>
                    </a:cubicBezTo>
                    <a:cubicBezTo>
                      <a:pt x="16081" y="33578"/>
                      <a:pt x="20668" y="36323"/>
                      <a:pt x="27728" y="39802"/>
                    </a:cubicBezTo>
                    <a:cubicBezTo>
                      <a:pt x="35504" y="43520"/>
                      <a:pt x="40944" y="47237"/>
                      <a:pt x="44048" y="50955"/>
                    </a:cubicBezTo>
                    <a:cubicBezTo>
                      <a:pt x="47152" y="54673"/>
                      <a:pt x="48704" y="58851"/>
                      <a:pt x="48704" y="63489"/>
                    </a:cubicBezTo>
                    <a:cubicBezTo>
                      <a:pt x="48704" y="70447"/>
                      <a:pt x="46180" y="75784"/>
                      <a:pt x="41132" y="79502"/>
                    </a:cubicBezTo>
                    <a:cubicBezTo>
                      <a:pt x="36084" y="83220"/>
                      <a:pt x="29075" y="85078"/>
                      <a:pt x="20105" y="85078"/>
                    </a:cubicBezTo>
                    <a:cubicBezTo>
                      <a:pt x="16968" y="85078"/>
                      <a:pt x="13310" y="84644"/>
                      <a:pt x="9132" y="83774"/>
                    </a:cubicBezTo>
                    <a:cubicBezTo>
                      <a:pt x="4953" y="82904"/>
                      <a:pt x="1909" y="81821"/>
                      <a:pt x="0" y="80525"/>
                    </a:cubicBezTo>
                    <a:lnTo>
                      <a:pt x="0" y="68861"/>
                    </a:lnTo>
                    <a:cubicBezTo>
                      <a:pt x="2421" y="70975"/>
                      <a:pt x="5661" y="72715"/>
                      <a:pt x="9720" y="74079"/>
                    </a:cubicBezTo>
                    <a:cubicBezTo>
                      <a:pt x="13779" y="75443"/>
                      <a:pt x="17633" y="76125"/>
                      <a:pt x="21282" y="76125"/>
                    </a:cubicBezTo>
                    <a:cubicBezTo>
                      <a:pt x="32401" y="76125"/>
                      <a:pt x="37960" y="72169"/>
                      <a:pt x="37960" y="64256"/>
                    </a:cubicBezTo>
                    <a:cubicBezTo>
                      <a:pt x="37960" y="62039"/>
                      <a:pt x="37363" y="60044"/>
                      <a:pt x="36169" y="58271"/>
                    </a:cubicBezTo>
                    <a:cubicBezTo>
                      <a:pt x="34976" y="56497"/>
                      <a:pt x="33339" y="54928"/>
                      <a:pt x="31258" y="53564"/>
                    </a:cubicBezTo>
                    <a:cubicBezTo>
                      <a:pt x="29178" y="52200"/>
                      <a:pt x="25272" y="50102"/>
                      <a:pt x="19543" y="47271"/>
                    </a:cubicBezTo>
                    <a:cubicBezTo>
                      <a:pt x="11596" y="43315"/>
                      <a:pt x="6360" y="39640"/>
                      <a:pt x="3837" y="36246"/>
                    </a:cubicBezTo>
                    <a:cubicBezTo>
                      <a:pt x="1313" y="32853"/>
                      <a:pt x="51" y="28973"/>
                      <a:pt x="51" y="24608"/>
                    </a:cubicBezTo>
                    <a:cubicBezTo>
                      <a:pt x="51" y="18025"/>
                      <a:pt x="2694" y="12807"/>
                      <a:pt x="7980" y="8953"/>
                    </a:cubicBezTo>
                    <a:cubicBezTo>
                      <a:pt x="13267" y="5099"/>
                      <a:pt x="19935" y="3172"/>
                      <a:pt x="27984" y="3172"/>
                    </a:cubicBezTo>
                    <a:close/>
                    <a:moveTo>
                      <a:pt x="1379069" y="921"/>
                    </a:moveTo>
                    <a:cubicBezTo>
                      <a:pt x="1380877" y="921"/>
                      <a:pt x="1382403" y="1518"/>
                      <a:pt x="1383648" y="2711"/>
                    </a:cubicBezTo>
                    <a:cubicBezTo>
                      <a:pt x="1384893" y="3905"/>
                      <a:pt x="1385515" y="5406"/>
                      <a:pt x="1385515" y="7213"/>
                    </a:cubicBezTo>
                    <a:cubicBezTo>
                      <a:pt x="1385515" y="8987"/>
                      <a:pt x="1384893" y="10462"/>
                      <a:pt x="1383648" y="11639"/>
                    </a:cubicBezTo>
                    <a:cubicBezTo>
                      <a:pt x="1382403" y="12815"/>
                      <a:pt x="1380877" y="13404"/>
                      <a:pt x="1379069" y="13404"/>
                    </a:cubicBezTo>
                    <a:cubicBezTo>
                      <a:pt x="1377261" y="13404"/>
                      <a:pt x="1375761" y="12815"/>
                      <a:pt x="1374567" y="11639"/>
                    </a:cubicBezTo>
                    <a:cubicBezTo>
                      <a:pt x="1373373" y="10462"/>
                      <a:pt x="1372776" y="8987"/>
                      <a:pt x="1372776" y="7213"/>
                    </a:cubicBezTo>
                    <a:cubicBezTo>
                      <a:pt x="1372776" y="5440"/>
                      <a:pt x="1373382" y="3948"/>
                      <a:pt x="1374593" y="2737"/>
                    </a:cubicBezTo>
                    <a:cubicBezTo>
                      <a:pt x="1375803" y="1526"/>
                      <a:pt x="1377296" y="921"/>
                      <a:pt x="1379069" y="921"/>
                    </a:cubicBezTo>
                    <a:close/>
                    <a:moveTo>
                      <a:pt x="2117940" y="0"/>
                    </a:moveTo>
                    <a:lnTo>
                      <a:pt x="2127967" y="0"/>
                    </a:lnTo>
                    <a:lnTo>
                      <a:pt x="2127967" y="83748"/>
                    </a:lnTo>
                    <a:lnTo>
                      <a:pt x="2117940" y="83748"/>
                    </a:lnTo>
                    <a:lnTo>
                      <a:pt x="2117940" y="74335"/>
                    </a:lnTo>
                    <a:lnTo>
                      <a:pt x="2117735" y="74335"/>
                    </a:lnTo>
                    <a:cubicBezTo>
                      <a:pt x="2113609" y="81497"/>
                      <a:pt x="2107197" y="85078"/>
                      <a:pt x="2098499" y="85078"/>
                    </a:cubicBezTo>
                    <a:cubicBezTo>
                      <a:pt x="2091337" y="85078"/>
                      <a:pt x="2085641" y="82529"/>
                      <a:pt x="2081412" y="77430"/>
                    </a:cubicBezTo>
                    <a:cubicBezTo>
                      <a:pt x="2077183" y="72331"/>
                      <a:pt x="2075068" y="65450"/>
                      <a:pt x="2075068" y="56787"/>
                    </a:cubicBezTo>
                    <a:cubicBezTo>
                      <a:pt x="2075068" y="47442"/>
                      <a:pt x="2077456" y="39947"/>
                      <a:pt x="2082231" y="34302"/>
                    </a:cubicBezTo>
                    <a:cubicBezTo>
                      <a:pt x="2087006" y="28658"/>
                      <a:pt x="2093247" y="25836"/>
                      <a:pt x="2100955" y="25836"/>
                    </a:cubicBezTo>
                    <a:cubicBezTo>
                      <a:pt x="2108663" y="25836"/>
                      <a:pt x="2114257" y="28837"/>
                      <a:pt x="2117735" y="34840"/>
                    </a:cubicBezTo>
                    <a:lnTo>
                      <a:pt x="2117940" y="34840"/>
                    </a:lnTo>
                    <a:close/>
                    <a:moveTo>
                      <a:pt x="1831204" y="0"/>
                    </a:moveTo>
                    <a:lnTo>
                      <a:pt x="1841231" y="0"/>
                    </a:lnTo>
                    <a:lnTo>
                      <a:pt x="1841231" y="36477"/>
                    </a:lnTo>
                    <a:lnTo>
                      <a:pt x="1841436" y="36477"/>
                    </a:lnTo>
                    <a:cubicBezTo>
                      <a:pt x="1845768" y="29383"/>
                      <a:pt x="1851924" y="25836"/>
                      <a:pt x="1859905" y="25836"/>
                    </a:cubicBezTo>
                    <a:cubicBezTo>
                      <a:pt x="1872626" y="25836"/>
                      <a:pt x="1878987" y="33527"/>
                      <a:pt x="1878987" y="48909"/>
                    </a:cubicBezTo>
                    <a:lnTo>
                      <a:pt x="1878987" y="83748"/>
                    </a:lnTo>
                    <a:lnTo>
                      <a:pt x="1869011" y="83748"/>
                    </a:lnTo>
                    <a:lnTo>
                      <a:pt x="1869011" y="51211"/>
                    </a:lnTo>
                    <a:cubicBezTo>
                      <a:pt x="1869011" y="39819"/>
                      <a:pt x="1864782" y="34123"/>
                      <a:pt x="1856324" y="34123"/>
                    </a:cubicBezTo>
                    <a:cubicBezTo>
                      <a:pt x="1851992" y="34123"/>
                      <a:pt x="1848394" y="35786"/>
                      <a:pt x="1845529" y="39111"/>
                    </a:cubicBezTo>
                    <a:cubicBezTo>
                      <a:pt x="1842664" y="42437"/>
                      <a:pt x="1841231" y="46623"/>
                      <a:pt x="1841231" y="51671"/>
                    </a:cubicBezTo>
                    <a:lnTo>
                      <a:pt x="1841231" y="83748"/>
                    </a:lnTo>
                    <a:lnTo>
                      <a:pt x="1831204" y="83748"/>
                    </a:lnTo>
                    <a:close/>
                    <a:moveTo>
                      <a:pt x="1060665" y="0"/>
                    </a:moveTo>
                    <a:lnTo>
                      <a:pt x="1070692" y="0"/>
                    </a:lnTo>
                    <a:lnTo>
                      <a:pt x="1070692" y="83748"/>
                    </a:lnTo>
                    <a:lnTo>
                      <a:pt x="1060665" y="83748"/>
                    </a:lnTo>
                    <a:lnTo>
                      <a:pt x="1060665" y="74335"/>
                    </a:lnTo>
                    <a:lnTo>
                      <a:pt x="1060461" y="74335"/>
                    </a:lnTo>
                    <a:cubicBezTo>
                      <a:pt x="1056334" y="81497"/>
                      <a:pt x="1049922" y="85078"/>
                      <a:pt x="1041224" y="85078"/>
                    </a:cubicBezTo>
                    <a:cubicBezTo>
                      <a:pt x="1034062" y="85078"/>
                      <a:pt x="1028366" y="82529"/>
                      <a:pt x="1024137" y="77430"/>
                    </a:cubicBezTo>
                    <a:cubicBezTo>
                      <a:pt x="1019908" y="72331"/>
                      <a:pt x="1017793" y="65450"/>
                      <a:pt x="1017793" y="56787"/>
                    </a:cubicBezTo>
                    <a:cubicBezTo>
                      <a:pt x="1017793" y="47442"/>
                      <a:pt x="1020181" y="39947"/>
                      <a:pt x="1024956" y="34302"/>
                    </a:cubicBezTo>
                    <a:cubicBezTo>
                      <a:pt x="1029731" y="28658"/>
                      <a:pt x="1035972" y="25836"/>
                      <a:pt x="1043680" y="25836"/>
                    </a:cubicBezTo>
                    <a:cubicBezTo>
                      <a:pt x="1051388" y="25836"/>
                      <a:pt x="1056982" y="28837"/>
                      <a:pt x="1060461" y="34840"/>
                    </a:cubicBezTo>
                    <a:lnTo>
                      <a:pt x="1060665" y="34840"/>
                    </a:lnTo>
                    <a:close/>
                    <a:moveTo>
                      <a:pt x="364354" y="0"/>
                    </a:moveTo>
                    <a:lnTo>
                      <a:pt x="374381" y="0"/>
                    </a:lnTo>
                    <a:lnTo>
                      <a:pt x="374381" y="36477"/>
                    </a:lnTo>
                    <a:lnTo>
                      <a:pt x="374586" y="36477"/>
                    </a:lnTo>
                    <a:cubicBezTo>
                      <a:pt x="378918" y="29383"/>
                      <a:pt x="385074" y="25836"/>
                      <a:pt x="393055" y="25836"/>
                    </a:cubicBezTo>
                    <a:cubicBezTo>
                      <a:pt x="405776" y="25836"/>
                      <a:pt x="412137" y="33527"/>
                      <a:pt x="412137" y="48909"/>
                    </a:cubicBezTo>
                    <a:lnTo>
                      <a:pt x="412137" y="83748"/>
                    </a:lnTo>
                    <a:lnTo>
                      <a:pt x="402161" y="83748"/>
                    </a:lnTo>
                    <a:lnTo>
                      <a:pt x="402161" y="51211"/>
                    </a:lnTo>
                    <a:cubicBezTo>
                      <a:pt x="402161" y="39819"/>
                      <a:pt x="397932" y="34123"/>
                      <a:pt x="389474" y="34123"/>
                    </a:cubicBezTo>
                    <a:cubicBezTo>
                      <a:pt x="385142" y="34123"/>
                      <a:pt x="381544" y="35786"/>
                      <a:pt x="378679" y="39111"/>
                    </a:cubicBezTo>
                    <a:cubicBezTo>
                      <a:pt x="375814" y="42437"/>
                      <a:pt x="374381" y="46623"/>
                      <a:pt x="374381" y="51671"/>
                    </a:cubicBezTo>
                    <a:lnTo>
                      <a:pt x="374381" y="83748"/>
                    </a:lnTo>
                    <a:lnTo>
                      <a:pt x="364354" y="83748"/>
                    </a:lnTo>
                    <a:close/>
                    <a:moveTo>
                      <a:pt x="69079" y="0"/>
                    </a:moveTo>
                    <a:lnTo>
                      <a:pt x="79106" y="0"/>
                    </a:lnTo>
                    <a:lnTo>
                      <a:pt x="79106" y="36477"/>
                    </a:lnTo>
                    <a:lnTo>
                      <a:pt x="79311" y="36477"/>
                    </a:lnTo>
                    <a:cubicBezTo>
                      <a:pt x="83643" y="29383"/>
                      <a:pt x="89799" y="25836"/>
                      <a:pt x="97780" y="25836"/>
                    </a:cubicBezTo>
                    <a:cubicBezTo>
                      <a:pt x="110501" y="25836"/>
                      <a:pt x="116862" y="33527"/>
                      <a:pt x="116862" y="48909"/>
                    </a:cubicBezTo>
                    <a:lnTo>
                      <a:pt x="116862" y="83748"/>
                    </a:lnTo>
                    <a:lnTo>
                      <a:pt x="106886" y="83748"/>
                    </a:lnTo>
                    <a:lnTo>
                      <a:pt x="106886" y="51211"/>
                    </a:lnTo>
                    <a:cubicBezTo>
                      <a:pt x="106886" y="39819"/>
                      <a:pt x="102657" y="34123"/>
                      <a:pt x="94199" y="34123"/>
                    </a:cubicBezTo>
                    <a:cubicBezTo>
                      <a:pt x="89867" y="34123"/>
                      <a:pt x="86269" y="35786"/>
                      <a:pt x="83404" y="39111"/>
                    </a:cubicBezTo>
                    <a:cubicBezTo>
                      <a:pt x="80539" y="42437"/>
                      <a:pt x="79106" y="46623"/>
                      <a:pt x="79106" y="51671"/>
                    </a:cubicBezTo>
                    <a:lnTo>
                      <a:pt x="79106" y="83748"/>
                    </a:lnTo>
                    <a:lnTo>
                      <a:pt x="69079" y="83748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sz="850" spc="100" dirty="0">
                  <a:solidFill>
                    <a:srgbClr val="3E3A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699" y="6234235"/>
              <a:ext cx="1558951" cy="338263"/>
            </a:xfrm>
            <a:prstGeom prst="rect">
              <a:avLst/>
            </a:prstGeom>
          </p:spPr>
        </p:pic>
        <p:cxnSp>
          <p:nvCxnSpPr>
            <p:cNvPr id="19" name="直接连接符 18"/>
            <p:cNvCxnSpPr/>
            <p:nvPr/>
          </p:nvCxnSpPr>
          <p:spPr>
            <a:xfrm>
              <a:off x="1908564" y="6311783"/>
              <a:ext cx="0" cy="26071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2018/4/16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H="1">
            <a:off x="0" y="5721011"/>
            <a:ext cx="12192000" cy="1136991"/>
          </a:xfrm>
          <a:prstGeom prst="rect">
            <a:avLst/>
          </a:prstGeom>
          <a:solidFill>
            <a:srgbClr val="3D3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5"/>
          <p:cNvSpPr txBox="1"/>
          <p:nvPr/>
        </p:nvSpPr>
        <p:spPr>
          <a:xfrm>
            <a:off x="9613900" y="5812525"/>
            <a:ext cx="1983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3D/VR</a:t>
            </a:r>
            <a:r>
              <a:rPr lang="zh-CN" altLang="en-US" sz="1400" dirty="0">
                <a:solidFill>
                  <a:schemeClr val="bg1"/>
                </a:solidFill>
              </a:rPr>
              <a:t>测试部</a:t>
            </a:r>
            <a:endParaRPr kumimoji="1"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3"/>
          <p:cNvSpPr txBox="1">
            <a:spLocks/>
          </p:cNvSpPr>
          <p:nvPr/>
        </p:nvSpPr>
        <p:spPr>
          <a:xfrm>
            <a:off x="3017530" y="3309957"/>
            <a:ext cx="61569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defTabSz="913765">
              <a:lnSpc>
                <a:spcPct val="100000"/>
              </a:lnSpc>
            </a:pPr>
            <a:r>
              <a:rPr lang="zh-CN" altLang="en-US" sz="3200" b="0" dirty="0" smtClean="0">
                <a:solidFill>
                  <a:srgbClr val="3E3A39"/>
                </a:solidFill>
                <a:latin typeface="微软雅黑" pitchFamily="34" charset="-122"/>
                <a:cs typeface="+mn-cs"/>
              </a:rPr>
              <a:t>测试基础知识培训（</a:t>
            </a:r>
            <a:r>
              <a:rPr lang="en-US" altLang="zh-CN" sz="3200" b="0" dirty="0" smtClean="0">
                <a:solidFill>
                  <a:srgbClr val="3E3A39"/>
                </a:solidFill>
                <a:latin typeface="微软雅黑" pitchFamily="34" charset="-122"/>
                <a:cs typeface="+mn-cs"/>
              </a:rPr>
              <a:t>VR</a:t>
            </a:r>
            <a:r>
              <a:rPr lang="zh-CN" altLang="en-US" sz="3200" b="0" dirty="0" smtClean="0">
                <a:solidFill>
                  <a:srgbClr val="3E3A39"/>
                </a:solidFill>
                <a:latin typeface="微软雅黑" pitchFamily="34" charset="-122"/>
                <a:cs typeface="+mn-cs"/>
              </a:rPr>
              <a:t>方向）</a:t>
            </a:r>
            <a:endParaRPr lang="zh-CN" altLang="en-US" sz="3200" b="0" dirty="0">
              <a:solidFill>
                <a:srgbClr val="3E3A39"/>
              </a:solidFill>
              <a:latin typeface="微软雅黑" pitchFamily="34" charset="-122"/>
              <a:cs typeface="+mn-cs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0" y="175"/>
            <a:ext cx="12192000" cy="2507217"/>
          </a:xfrm>
          <a:custGeom>
            <a:avLst/>
            <a:gdLst>
              <a:gd name="connsiteX0" fmla="*/ 0 w 12192000"/>
              <a:gd name="connsiteY0" fmla="*/ 0 h 2507217"/>
              <a:gd name="connsiteX1" fmla="*/ 12192000 w 12192000"/>
              <a:gd name="connsiteY1" fmla="*/ 0 h 2507217"/>
              <a:gd name="connsiteX2" fmla="*/ 12192000 w 12192000"/>
              <a:gd name="connsiteY2" fmla="*/ 2507217 h 2507217"/>
              <a:gd name="connsiteX3" fmla="*/ 6250501 w 12192000"/>
              <a:gd name="connsiteY3" fmla="*/ 2507217 h 2507217"/>
              <a:gd name="connsiteX4" fmla="*/ 1 w 12192000"/>
              <a:gd name="connsiteY4" fmla="*/ 12072 h 2507217"/>
              <a:gd name="connsiteX5" fmla="*/ 1 w 12192000"/>
              <a:gd name="connsiteY5" fmla="*/ 2507217 h 2507217"/>
              <a:gd name="connsiteX6" fmla="*/ 0 w 12192000"/>
              <a:gd name="connsiteY6" fmla="*/ 2507217 h 2507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507217">
                <a:moveTo>
                  <a:pt x="0" y="0"/>
                </a:moveTo>
                <a:lnTo>
                  <a:pt x="12192000" y="0"/>
                </a:lnTo>
                <a:lnTo>
                  <a:pt x="12192000" y="2507217"/>
                </a:lnTo>
                <a:lnTo>
                  <a:pt x="6250501" y="2507217"/>
                </a:lnTo>
                <a:lnTo>
                  <a:pt x="1" y="12072"/>
                </a:lnTo>
                <a:lnTo>
                  <a:pt x="1" y="2507217"/>
                </a:lnTo>
                <a:lnTo>
                  <a:pt x="0" y="2507217"/>
                </a:lnTo>
                <a:close/>
              </a:path>
            </a:pathLst>
          </a:custGeom>
          <a:solidFill>
            <a:srgbClr val="F7B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0" y="1"/>
            <a:ext cx="12191999" cy="2519345"/>
          </a:xfrm>
          <a:custGeom>
            <a:avLst/>
            <a:gdLst>
              <a:gd name="connsiteX0" fmla="*/ 1 w 12191999"/>
              <a:gd name="connsiteY0" fmla="*/ 2519345 h 2519345"/>
              <a:gd name="connsiteX1" fmla="*/ 1 w 12191999"/>
              <a:gd name="connsiteY1" fmla="*/ 2519345 h 2519345"/>
              <a:gd name="connsiteX2" fmla="*/ 0 w 12191999"/>
              <a:gd name="connsiteY2" fmla="*/ 2519345 h 2519345"/>
              <a:gd name="connsiteX3" fmla="*/ 7253205 w 12191999"/>
              <a:gd name="connsiteY3" fmla="*/ 0 h 2519345"/>
              <a:gd name="connsiteX4" fmla="*/ 12191999 w 12191999"/>
              <a:gd name="connsiteY4" fmla="*/ 0 h 2519345"/>
              <a:gd name="connsiteX5" fmla="*/ 6405966 w 12191999"/>
              <a:gd name="connsiteY5" fmla="*/ 2519345 h 2519345"/>
              <a:gd name="connsiteX6" fmla="*/ 6321677 w 12191999"/>
              <a:gd name="connsiteY6" fmla="*/ 2519345 h 2519345"/>
              <a:gd name="connsiteX7" fmla="*/ 3380368 w 12191999"/>
              <a:gd name="connsiteY7" fmla="*/ 1345200 h 251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2519345">
                <a:moveTo>
                  <a:pt x="1" y="2519345"/>
                </a:moveTo>
                <a:lnTo>
                  <a:pt x="1" y="2519345"/>
                </a:lnTo>
                <a:lnTo>
                  <a:pt x="0" y="2519345"/>
                </a:lnTo>
                <a:close/>
                <a:moveTo>
                  <a:pt x="7253205" y="0"/>
                </a:moveTo>
                <a:lnTo>
                  <a:pt x="12191999" y="0"/>
                </a:lnTo>
                <a:lnTo>
                  <a:pt x="6405966" y="2519345"/>
                </a:lnTo>
                <a:lnTo>
                  <a:pt x="6321677" y="2519345"/>
                </a:lnTo>
                <a:lnTo>
                  <a:pt x="3380368" y="1345200"/>
                </a:lnTo>
                <a:close/>
              </a:path>
            </a:pathLst>
          </a:custGeom>
          <a:solidFill>
            <a:srgbClr val="EF9C0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0" y="174"/>
            <a:ext cx="10488058" cy="2507218"/>
          </a:xfrm>
          <a:custGeom>
            <a:avLst/>
            <a:gdLst>
              <a:gd name="connsiteX0" fmla="*/ 0 w 10488058"/>
              <a:gd name="connsiteY0" fmla="*/ 0 h 2507218"/>
              <a:gd name="connsiteX1" fmla="*/ 10488058 w 10488058"/>
              <a:gd name="connsiteY1" fmla="*/ 2507218 h 2507218"/>
              <a:gd name="connsiteX2" fmla="*/ 6272357 w 10488058"/>
              <a:gd name="connsiteY2" fmla="*/ 2507218 h 2507218"/>
              <a:gd name="connsiteX3" fmla="*/ 1 w 10488058"/>
              <a:gd name="connsiteY3" fmla="*/ 3348 h 2507218"/>
              <a:gd name="connsiteX4" fmla="*/ 1 w 10488058"/>
              <a:gd name="connsiteY4" fmla="*/ 2507218 h 2507218"/>
              <a:gd name="connsiteX5" fmla="*/ 0 w 10488058"/>
              <a:gd name="connsiteY5" fmla="*/ 2507218 h 250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88058" h="2507218">
                <a:moveTo>
                  <a:pt x="0" y="0"/>
                </a:moveTo>
                <a:lnTo>
                  <a:pt x="10488058" y="2507218"/>
                </a:lnTo>
                <a:lnTo>
                  <a:pt x="6272357" y="2507218"/>
                </a:lnTo>
                <a:lnTo>
                  <a:pt x="1" y="3348"/>
                </a:lnTo>
                <a:lnTo>
                  <a:pt x="1" y="2507218"/>
                </a:lnTo>
                <a:lnTo>
                  <a:pt x="0" y="2507218"/>
                </a:lnTo>
                <a:close/>
              </a:path>
            </a:pathLst>
          </a:cu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7171981" y="1"/>
            <a:ext cx="5001658" cy="2488432"/>
          </a:xfrm>
          <a:custGeom>
            <a:avLst/>
            <a:gdLst>
              <a:gd name="connsiteX0" fmla="*/ 0 w 5695721"/>
              <a:gd name="connsiteY0" fmla="*/ 0 h 1773716"/>
              <a:gd name="connsiteX1" fmla="*/ 3701668 w 5695721"/>
              <a:gd name="connsiteY1" fmla="*/ 1773716 h 1773716"/>
              <a:gd name="connsiteX2" fmla="*/ 5695721 w 5695721"/>
              <a:gd name="connsiteY2" fmla="*/ 0 h 1773716"/>
              <a:gd name="connsiteX3" fmla="*/ 0 w 5695721"/>
              <a:gd name="connsiteY3" fmla="*/ 0 h 177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5721" h="1773716">
                <a:moveTo>
                  <a:pt x="0" y="0"/>
                </a:moveTo>
                <a:lnTo>
                  <a:pt x="3701668" y="1773716"/>
                </a:lnTo>
                <a:lnTo>
                  <a:pt x="5695721" y="0"/>
                </a:lnTo>
                <a:lnTo>
                  <a:pt x="0" y="0"/>
                </a:lnTo>
                <a:close/>
              </a:path>
            </a:pathLst>
          </a:custGeom>
          <a:solidFill>
            <a:srgbClr val="DA940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9613900" y="6190538"/>
            <a:ext cx="1882775" cy="226831"/>
            <a:chOff x="2045679" y="6310388"/>
            <a:chExt cx="2169905" cy="261424"/>
          </a:xfrm>
          <a:solidFill>
            <a:schemeClr val="bg1"/>
          </a:solidFill>
        </p:grpSpPr>
        <p:sp>
          <p:nvSpPr>
            <p:cNvPr id="12" name="文本框 50"/>
            <p:cNvSpPr txBox="1">
              <a:spLocks/>
            </p:cNvSpPr>
            <p:nvPr/>
          </p:nvSpPr>
          <p:spPr>
            <a:xfrm>
              <a:off x="2045679" y="6310388"/>
              <a:ext cx="2150454" cy="130745"/>
            </a:xfrm>
            <a:custGeom>
              <a:avLst/>
              <a:gdLst/>
              <a:ahLst/>
              <a:cxnLst/>
              <a:rect l="l" t="t" r="r" b="b"/>
              <a:pathLst>
                <a:path w="2150454" h="130745">
                  <a:moveTo>
                    <a:pt x="505067" y="94803"/>
                  </a:moveTo>
                  <a:cubicBezTo>
                    <a:pt x="520694" y="99578"/>
                    <a:pt x="535496" y="104483"/>
                    <a:pt x="549473" y="109519"/>
                  </a:cubicBezTo>
                  <a:lnTo>
                    <a:pt x="544785" y="119285"/>
                  </a:lnTo>
                  <a:cubicBezTo>
                    <a:pt x="530634" y="113295"/>
                    <a:pt x="516049" y="107782"/>
                    <a:pt x="501030" y="102747"/>
                  </a:cubicBezTo>
                  <a:close/>
                  <a:moveTo>
                    <a:pt x="483319" y="94803"/>
                  </a:moveTo>
                  <a:cubicBezTo>
                    <a:pt x="484014" y="98276"/>
                    <a:pt x="484752" y="101184"/>
                    <a:pt x="485533" y="103528"/>
                  </a:cubicBezTo>
                  <a:cubicBezTo>
                    <a:pt x="467649" y="108824"/>
                    <a:pt x="452673" y="113382"/>
                    <a:pt x="440605" y="117202"/>
                  </a:cubicBezTo>
                  <a:lnTo>
                    <a:pt x="437350" y="107826"/>
                  </a:lnTo>
                  <a:cubicBezTo>
                    <a:pt x="450546" y="104527"/>
                    <a:pt x="465869" y="100186"/>
                    <a:pt x="483319" y="94803"/>
                  </a:cubicBezTo>
                  <a:close/>
                  <a:moveTo>
                    <a:pt x="895164" y="86990"/>
                  </a:moveTo>
                  <a:lnTo>
                    <a:pt x="895164" y="98059"/>
                  </a:lnTo>
                  <a:lnTo>
                    <a:pt x="968090" y="98059"/>
                  </a:lnTo>
                  <a:lnTo>
                    <a:pt x="968090" y="86990"/>
                  </a:lnTo>
                  <a:close/>
                  <a:moveTo>
                    <a:pt x="1636793" y="75270"/>
                  </a:moveTo>
                  <a:lnTo>
                    <a:pt x="1636793" y="90897"/>
                  </a:lnTo>
                  <a:lnTo>
                    <a:pt x="1702426" y="90897"/>
                  </a:lnTo>
                  <a:lnTo>
                    <a:pt x="1702426" y="75270"/>
                  </a:lnTo>
                  <a:close/>
                  <a:moveTo>
                    <a:pt x="18361" y="73577"/>
                  </a:moveTo>
                  <a:cubicBezTo>
                    <a:pt x="22008" y="75226"/>
                    <a:pt x="25567" y="76745"/>
                    <a:pt x="29040" y="78135"/>
                  </a:cubicBezTo>
                  <a:cubicBezTo>
                    <a:pt x="24959" y="92286"/>
                    <a:pt x="19881" y="108954"/>
                    <a:pt x="13803" y="128141"/>
                  </a:cubicBezTo>
                  <a:lnTo>
                    <a:pt x="2734" y="123974"/>
                  </a:lnTo>
                  <a:cubicBezTo>
                    <a:pt x="8812" y="107739"/>
                    <a:pt x="14021" y="90940"/>
                    <a:pt x="18361" y="73577"/>
                  </a:cubicBezTo>
                  <a:close/>
                  <a:moveTo>
                    <a:pt x="1376679" y="71102"/>
                  </a:moveTo>
                  <a:cubicBezTo>
                    <a:pt x="1380195" y="81347"/>
                    <a:pt x="1385859" y="90093"/>
                    <a:pt x="1393673" y="97343"/>
                  </a:cubicBezTo>
                  <a:cubicBezTo>
                    <a:pt x="1401617" y="89616"/>
                    <a:pt x="1407368" y="80869"/>
                    <a:pt x="1410928" y="71102"/>
                  </a:cubicBezTo>
                  <a:close/>
                  <a:moveTo>
                    <a:pt x="369094" y="68237"/>
                  </a:moveTo>
                  <a:cubicBezTo>
                    <a:pt x="373868" y="73186"/>
                    <a:pt x="377949" y="77831"/>
                    <a:pt x="381335" y="82171"/>
                  </a:cubicBezTo>
                  <a:lnTo>
                    <a:pt x="373651" y="88032"/>
                  </a:lnTo>
                  <a:cubicBezTo>
                    <a:pt x="369484" y="82389"/>
                    <a:pt x="365534" y="77614"/>
                    <a:pt x="361801" y="73707"/>
                  </a:cubicBezTo>
                  <a:close/>
                  <a:moveTo>
                    <a:pt x="2053698" y="68107"/>
                  </a:moveTo>
                  <a:lnTo>
                    <a:pt x="2053698" y="95454"/>
                  </a:lnTo>
                  <a:lnTo>
                    <a:pt x="2101490" y="95454"/>
                  </a:lnTo>
                  <a:lnTo>
                    <a:pt x="2101490" y="68107"/>
                  </a:lnTo>
                  <a:close/>
                  <a:moveTo>
                    <a:pt x="489049" y="67847"/>
                  </a:moveTo>
                  <a:lnTo>
                    <a:pt x="499207" y="67847"/>
                  </a:lnTo>
                  <a:lnTo>
                    <a:pt x="499207" y="112514"/>
                  </a:lnTo>
                  <a:cubicBezTo>
                    <a:pt x="499207" y="122671"/>
                    <a:pt x="493911" y="127750"/>
                    <a:pt x="483319" y="127750"/>
                  </a:cubicBezTo>
                  <a:cubicBezTo>
                    <a:pt x="478891" y="127750"/>
                    <a:pt x="473596" y="127663"/>
                    <a:pt x="467432" y="127490"/>
                  </a:cubicBezTo>
                  <a:cubicBezTo>
                    <a:pt x="467084" y="124538"/>
                    <a:pt x="466564" y="120935"/>
                    <a:pt x="465869" y="116681"/>
                  </a:cubicBezTo>
                  <a:cubicBezTo>
                    <a:pt x="472380" y="117376"/>
                    <a:pt x="477633" y="117723"/>
                    <a:pt x="481626" y="117723"/>
                  </a:cubicBezTo>
                  <a:cubicBezTo>
                    <a:pt x="486575" y="117723"/>
                    <a:pt x="489049" y="115422"/>
                    <a:pt x="489049" y="110821"/>
                  </a:cubicBezTo>
                  <a:close/>
                  <a:moveTo>
                    <a:pt x="895164" y="67326"/>
                  </a:moveTo>
                  <a:lnTo>
                    <a:pt x="895164" y="78395"/>
                  </a:lnTo>
                  <a:lnTo>
                    <a:pt x="968090" y="78395"/>
                  </a:lnTo>
                  <a:lnTo>
                    <a:pt x="968090" y="67326"/>
                  </a:lnTo>
                  <a:close/>
                  <a:moveTo>
                    <a:pt x="627385" y="66545"/>
                  </a:moveTo>
                  <a:cubicBezTo>
                    <a:pt x="624259" y="71797"/>
                    <a:pt x="621177" y="76919"/>
                    <a:pt x="618139" y="81911"/>
                  </a:cubicBezTo>
                  <a:cubicBezTo>
                    <a:pt x="628557" y="86382"/>
                    <a:pt x="638931" y="90918"/>
                    <a:pt x="649262" y="95519"/>
                  </a:cubicBezTo>
                  <a:cubicBezTo>
                    <a:pt x="659637" y="87619"/>
                    <a:pt x="666908" y="77961"/>
                    <a:pt x="671075" y="66545"/>
                  </a:cubicBezTo>
                  <a:close/>
                  <a:moveTo>
                    <a:pt x="1357926" y="61856"/>
                  </a:moveTo>
                  <a:lnTo>
                    <a:pt x="1421997" y="61856"/>
                  </a:lnTo>
                  <a:lnTo>
                    <a:pt x="1421997" y="71102"/>
                  </a:lnTo>
                  <a:cubicBezTo>
                    <a:pt x="1416961" y="83474"/>
                    <a:pt x="1410038" y="94261"/>
                    <a:pt x="1401226" y="103463"/>
                  </a:cubicBezTo>
                  <a:cubicBezTo>
                    <a:pt x="1410125" y="109627"/>
                    <a:pt x="1421085" y="114424"/>
                    <a:pt x="1434108" y="117853"/>
                  </a:cubicBezTo>
                  <a:cubicBezTo>
                    <a:pt x="1431416" y="121326"/>
                    <a:pt x="1429202" y="124668"/>
                    <a:pt x="1427466" y="127880"/>
                  </a:cubicBezTo>
                  <a:cubicBezTo>
                    <a:pt x="1414096" y="123409"/>
                    <a:pt x="1402810" y="117636"/>
                    <a:pt x="1393608" y="110560"/>
                  </a:cubicBezTo>
                  <a:cubicBezTo>
                    <a:pt x="1384319" y="118461"/>
                    <a:pt x="1373293" y="124929"/>
                    <a:pt x="1360531" y="129964"/>
                  </a:cubicBezTo>
                  <a:cubicBezTo>
                    <a:pt x="1358013" y="125884"/>
                    <a:pt x="1355930" y="122888"/>
                    <a:pt x="1354280" y="120978"/>
                  </a:cubicBezTo>
                  <a:cubicBezTo>
                    <a:pt x="1366738" y="116160"/>
                    <a:pt x="1377308" y="110474"/>
                    <a:pt x="1385990" y="103919"/>
                  </a:cubicBezTo>
                  <a:cubicBezTo>
                    <a:pt x="1376787" y="94760"/>
                    <a:pt x="1370363" y="83821"/>
                    <a:pt x="1366716" y="71102"/>
                  </a:cubicBezTo>
                  <a:lnTo>
                    <a:pt x="1357926" y="71102"/>
                  </a:lnTo>
                  <a:close/>
                  <a:moveTo>
                    <a:pt x="1085655" y="60684"/>
                  </a:moveTo>
                  <a:cubicBezTo>
                    <a:pt x="1089561" y="74401"/>
                    <a:pt x="1096072" y="85991"/>
                    <a:pt x="1105188" y="95454"/>
                  </a:cubicBezTo>
                  <a:cubicBezTo>
                    <a:pt x="1115432" y="85731"/>
                    <a:pt x="1122790" y="74141"/>
                    <a:pt x="1127261" y="60684"/>
                  </a:cubicBezTo>
                  <a:close/>
                  <a:moveTo>
                    <a:pt x="2043410" y="58731"/>
                  </a:moveTo>
                  <a:lnTo>
                    <a:pt x="2111778" y="58731"/>
                  </a:lnTo>
                  <a:lnTo>
                    <a:pt x="2111778" y="104831"/>
                  </a:lnTo>
                  <a:lnTo>
                    <a:pt x="2053698" y="104831"/>
                  </a:lnTo>
                  <a:lnTo>
                    <a:pt x="2053698" y="114337"/>
                  </a:lnTo>
                  <a:lnTo>
                    <a:pt x="2043410" y="114337"/>
                  </a:lnTo>
                  <a:close/>
                  <a:moveTo>
                    <a:pt x="885267" y="58471"/>
                  </a:moveTo>
                  <a:lnTo>
                    <a:pt x="977987" y="58471"/>
                  </a:lnTo>
                  <a:lnTo>
                    <a:pt x="977987" y="112253"/>
                  </a:lnTo>
                  <a:cubicBezTo>
                    <a:pt x="977987" y="122498"/>
                    <a:pt x="971910" y="127620"/>
                    <a:pt x="959755" y="127620"/>
                  </a:cubicBezTo>
                  <a:cubicBezTo>
                    <a:pt x="955675" y="127620"/>
                    <a:pt x="950683" y="127576"/>
                    <a:pt x="944779" y="127490"/>
                  </a:cubicBezTo>
                  <a:cubicBezTo>
                    <a:pt x="944606" y="126621"/>
                    <a:pt x="943911" y="123062"/>
                    <a:pt x="942696" y="116811"/>
                  </a:cubicBezTo>
                  <a:cubicBezTo>
                    <a:pt x="948686" y="117679"/>
                    <a:pt x="954156" y="118113"/>
                    <a:pt x="959104" y="118113"/>
                  </a:cubicBezTo>
                  <a:cubicBezTo>
                    <a:pt x="964921" y="118113"/>
                    <a:pt x="967916" y="115639"/>
                    <a:pt x="968090" y="110691"/>
                  </a:cubicBezTo>
                  <a:lnTo>
                    <a:pt x="968090" y="106654"/>
                  </a:lnTo>
                  <a:lnTo>
                    <a:pt x="895164" y="106654"/>
                  </a:lnTo>
                  <a:lnTo>
                    <a:pt x="895164" y="128792"/>
                  </a:lnTo>
                  <a:lnTo>
                    <a:pt x="885267" y="128792"/>
                  </a:lnTo>
                  <a:close/>
                  <a:moveTo>
                    <a:pt x="1502513" y="56908"/>
                  </a:moveTo>
                  <a:lnTo>
                    <a:pt x="1567625" y="56908"/>
                  </a:lnTo>
                  <a:cubicBezTo>
                    <a:pt x="1567538" y="58123"/>
                    <a:pt x="1566887" y="74011"/>
                    <a:pt x="1565672" y="104570"/>
                  </a:cubicBezTo>
                  <a:cubicBezTo>
                    <a:pt x="1565324" y="119503"/>
                    <a:pt x="1558509" y="127056"/>
                    <a:pt x="1545226" y="127229"/>
                  </a:cubicBezTo>
                  <a:cubicBezTo>
                    <a:pt x="1538108" y="127229"/>
                    <a:pt x="1531900" y="127099"/>
                    <a:pt x="1526604" y="126839"/>
                  </a:cubicBezTo>
                  <a:cubicBezTo>
                    <a:pt x="1526170" y="122845"/>
                    <a:pt x="1525519" y="119242"/>
                    <a:pt x="1524651" y="116030"/>
                  </a:cubicBezTo>
                  <a:cubicBezTo>
                    <a:pt x="1530641" y="116811"/>
                    <a:pt x="1536675" y="117289"/>
                    <a:pt x="1542752" y="117462"/>
                  </a:cubicBezTo>
                  <a:cubicBezTo>
                    <a:pt x="1551173" y="118070"/>
                    <a:pt x="1555427" y="113382"/>
                    <a:pt x="1555514" y="103398"/>
                  </a:cubicBezTo>
                  <a:cubicBezTo>
                    <a:pt x="1556209" y="91765"/>
                    <a:pt x="1556730" y="79307"/>
                    <a:pt x="1557077" y="66024"/>
                  </a:cubicBezTo>
                  <a:lnTo>
                    <a:pt x="1527776" y="66024"/>
                  </a:lnTo>
                  <a:cubicBezTo>
                    <a:pt x="1527516" y="79827"/>
                    <a:pt x="1525432" y="91244"/>
                    <a:pt x="1521526" y="100273"/>
                  </a:cubicBezTo>
                  <a:cubicBezTo>
                    <a:pt x="1516837" y="110604"/>
                    <a:pt x="1508764" y="120284"/>
                    <a:pt x="1497304" y="129313"/>
                  </a:cubicBezTo>
                  <a:cubicBezTo>
                    <a:pt x="1495047" y="126535"/>
                    <a:pt x="1492529" y="123713"/>
                    <a:pt x="1489751" y="120848"/>
                  </a:cubicBezTo>
                  <a:cubicBezTo>
                    <a:pt x="1500776" y="112253"/>
                    <a:pt x="1508112" y="104006"/>
                    <a:pt x="1511759" y="96105"/>
                  </a:cubicBezTo>
                  <a:cubicBezTo>
                    <a:pt x="1515318" y="89117"/>
                    <a:pt x="1517293" y="79089"/>
                    <a:pt x="1517684" y="66024"/>
                  </a:cubicBezTo>
                  <a:lnTo>
                    <a:pt x="1502513" y="66024"/>
                  </a:lnTo>
                  <a:close/>
                  <a:moveTo>
                    <a:pt x="1940514" y="53652"/>
                  </a:moveTo>
                  <a:lnTo>
                    <a:pt x="1951713" y="58731"/>
                  </a:lnTo>
                  <a:cubicBezTo>
                    <a:pt x="1940948" y="77223"/>
                    <a:pt x="1929445" y="94499"/>
                    <a:pt x="1917204" y="110560"/>
                  </a:cubicBezTo>
                  <a:cubicBezTo>
                    <a:pt x="1935131" y="109996"/>
                    <a:pt x="1955425" y="109193"/>
                    <a:pt x="1978084" y="108151"/>
                  </a:cubicBezTo>
                  <a:cubicBezTo>
                    <a:pt x="1973135" y="100642"/>
                    <a:pt x="1967687" y="92720"/>
                    <a:pt x="1961741" y="84385"/>
                  </a:cubicBezTo>
                  <a:lnTo>
                    <a:pt x="1970205" y="79046"/>
                  </a:lnTo>
                  <a:cubicBezTo>
                    <a:pt x="1982707" y="95281"/>
                    <a:pt x="1993255" y="110040"/>
                    <a:pt x="2001850" y="123322"/>
                  </a:cubicBezTo>
                  <a:lnTo>
                    <a:pt x="1991953" y="129834"/>
                  </a:lnTo>
                  <a:cubicBezTo>
                    <a:pt x="1989522" y="125840"/>
                    <a:pt x="1986939" y="121695"/>
                    <a:pt x="1984204" y="117397"/>
                  </a:cubicBezTo>
                  <a:cubicBezTo>
                    <a:pt x="1955555" y="118786"/>
                    <a:pt x="1932266" y="120197"/>
                    <a:pt x="1914339" y="121630"/>
                  </a:cubicBezTo>
                  <a:cubicBezTo>
                    <a:pt x="1911040" y="121977"/>
                    <a:pt x="1907046" y="122715"/>
                    <a:pt x="1902358" y="123843"/>
                  </a:cubicBezTo>
                  <a:lnTo>
                    <a:pt x="1896628" y="112774"/>
                  </a:lnTo>
                  <a:cubicBezTo>
                    <a:pt x="1900535" y="111212"/>
                    <a:pt x="1904138" y="108824"/>
                    <a:pt x="1907437" y="105612"/>
                  </a:cubicBezTo>
                  <a:cubicBezTo>
                    <a:pt x="1917594" y="93892"/>
                    <a:pt x="1928620" y="76572"/>
                    <a:pt x="1940514" y="53652"/>
                  </a:cubicBezTo>
                  <a:close/>
                  <a:moveTo>
                    <a:pt x="1636793" y="50918"/>
                  </a:moveTo>
                  <a:lnTo>
                    <a:pt x="1636793" y="66414"/>
                  </a:lnTo>
                  <a:lnTo>
                    <a:pt x="1702426" y="66414"/>
                  </a:lnTo>
                  <a:lnTo>
                    <a:pt x="1702426" y="50918"/>
                  </a:lnTo>
                  <a:close/>
                  <a:moveTo>
                    <a:pt x="1324198" y="49485"/>
                  </a:moveTo>
                  <a:lnTo>
                    <a:pt x="1324198" y="74098"/>
                  </a:lnTo>
                  <a:lnTo>
                    <a:pt x="1343211" y="74098"/>
                  </a:lnTo>
                  <a:lnTo>
                    <a:pt x="1343211" y="49485"/>
                  </a:lnTo>
                  <a:close/>
                  <a:moveTo>
                    <a:pt x="76181" y="48313"/>
                  </a:moveTo>
                  <a:lnTo>
                    <a:pt x="86469" y="48313"/>
                  </a:lnTo>
                  <a:lnTo>
                    <a:pt x="86469" y="64591"/>
                  </a:lnTo>
                  <a:lnTo>
                    <a:pt x="126708" y="64591"/>
                  </a:lnTo>
                  <a:lnTo>
                    <a:pt x="126708" y="74098"/>
                  </a:lnTo>
                  <a:lnTo>
                    <a:pt x="88552" y="74098"/>
                  </a:lnTo>
                  <a:cubicBezTo>
                    <a:pt x="99665" y="89117"/>
                    <a:pt x="113339" y="100837"/>
                    <a:pt x="129573" y="109258"/>
                  </a:cubicBezTo>
                  <a:cubicBezTo>
                    <a:pt x="127056" y="112384"/>
                    <a:pt x="124581" y="115466"/>
                    <a:pt x="122150" y="118504"/>
                  </a:cubicBezTo>
                  <a:cubicBezTo>
                    <a:pt x="107478" y="108911"/>
                    <a:pt x="95585" y="96561"/>
                    <a:pt x="86469" y="81455"/>
                  </a:cubicBezTo>
                  <a:lnTo>
                    <a:pt x="86469" y="129183"/>
                  </a:lnTo>
                  <a:lnTo>
                    <a:pt x="76181" y="129183"/>
                  </a:lnTo>
                  <a:lnTo>
                    <a:pt x="76181" y="81065"/>
                  </a:lnTo>
                  <a:cubicBezTo>
                    <a:pt x="66371" y="96084"/>
                    <a:pt x="53522" y="109041"/>
                    <a:pt x="37635" y="119937"/>
                  </a:cubicBezTo>
                  <a:cubicBezTo>
                    <a:pt x="34509" y="116377"/>
                    <a:pt x="31905" y="113642"/>
                    <a:pt x="29821" y="111732"/>
                  </a:cubicBezTo>
                  <a:cubicBezTo>
                    <a:pt x="48617" y="100794"/>
                    <a:pt x="63159" y="88249"/>
                    <a:pt x="73446" y="74098"/>
                  </a:cubicBezTo>
                  <a:lnTo>
                    <a:pt x="36853" y="74098"/>
                  </a:lnTo>
                  <a:lnTo>
                    <a:pt x="36853" y="64591"/>
                  </a:lnTo>
                  <a:lnTo>
                    <a:pt x="76181" y="64591"/>
                  </a:lnTo>
                  <a:close/>
                  <a:moveTo>
                    <a:pt x="1806364" y="43234"/>
                  </a:moveTo>
                  <a:lnTo>
                    <a:pt x="1806364" y="60815"/>
                  </a:lnTo>
                  <a:lnTo>
                    <a:pt x="1848817" y="60815"/>
                  </a:lnTo>
                  <a:lnTo>
                    <a:pt x="1848817" y="43234"/>
                  </a:lnTo>
                  <a:close/>
                  <a:moveTo>
                    <a:pt x="807634" y="36463"/>
                  </a:moveTo>
                  <a:cubicBezTo>
                    <a:pt x="806766" y="38980"/>
                    <a:pt x="805811" y="41498"/>
                    <a:pt x="804769" y="44016"/>
                  </a:cubicBezTo>
                  <a:cubicBezTo>
                    <a:pt x="806506" y="59816"/>
                    <a:pt x="810456" y="73490"/>
                    <a:pt x="816620" y="85036"/>
                  </a:cubicBezTo>
                  <a:cubicBezTo>
                    <a:pt x="824520" y="71319"/>
                    <a:pt x="828731" y="55128"/>
                    <a:pt x="829251" y="36463"/>
                  </a:cubicBezTo>
                  <a:close/>
                  <a:moveTo>
                    <a:pt x="6381" y="36202"/>
                  </a:moveTo>
                  <a:cubicBezTo>
                    <a:pt x="15930" y="42279"/>
                    <a:pt x="24395" y="48139"/>
                    <a:pt x="31774" y="53783"/>
                  </a:cubicBezTo>
                  <a:cubicBezTo>
                    <a:pt x="30472" y="55085"/>
                    <a:pt x="28128" y="57950"/>
                    <a:pt x="24742" y="62377"/>
                  </a:cubicBezTo>
                  <a:cubicBezTo>
                    <a:pt x="17537" y="56387"/>
                    <a:pt x="9289" y="50136"/>
                    <a:pt x="0" y="43625"/>
                  </a:cubicBezTo>
                  <a:close/>
                  <a:moveTo>
                    <a:pt x="2030518" y="33728"/>
                  </a:moveTo>
                  <a:lnTo>
                    <a:pt x="2129749" y="33728"/>
                  </a:lnTo>
                  <a:lnTo>
                    <a:pt x="2129749" y="43365"/>
                  </a:lnTo>
                  <a:lnTo>
                    <a:pt x="2030518" y="43365"/>
                  </a:lnTo>
                  <a:close/>
                  <a:moveTo>
                    <a:pt x="634026" y="32947"/>
                  </a:moveTo>
                  <a:lnTo>
                    <a:pt x="644314" y="37244"/>
                  </a:lnTo>
                  <a:cubicBezTo>
                    <a:pt x="640494" y="43972"/>
                    <a:pt x="636739" y="50527"/>
                    <a:pt x="633049" y="56908"/>
                  </a:cubicBezTo>
                  <a:lnTo>
                    <a:pt x="710338" y="56908"/>
                  </a:lnTo>
                  <a:lnTo>
                    <a:pt x="710338" y="66545"/>
                  </a:lnTo>
                  <a:lnTo>
                    <a:pt x="682405" y="66545"/>
                  </a:lnTo>
                  <a:cubicBezTo>
                    <a:pt x="678064" y="79697"/>
                    <a:pt x="670576" y="90940"/>
                    <a:pt x="659941" y="100273"/>
                  </a:cubicBezTo>
                  <a:cubicBezTo>
                    <a:pt x="673614" y="106437"/>
                    <a:pt x="687245" y="112687"/>
                    <a:pt x="700831" y="119025"/>
                  </a:cubicBezTo>
                  <a:lnTo>
                    <a:pt x="694450" y="129443"/>
                  </a:lnTo>
                  <a:cubicBezTo>
                    <a:pt x="681211" y="122498"/>
                    <a:pt x="666561" y="115227"/>
                    <a:pt x="650500" y="107630"/>
                  </a:cubicBezTo>
                  <a:cubicBezTo>
                    <a:pt x="635394" y="117788"/>
                    <a:pt x="615621" y="125102"/>
                    <a:pt x="591182" y="129573"/>
                  </a:cubicBezTo>
                  <a:cubicBezTo>
                    <a:pt x="589620" y="126274"/>
                    <a:pt x="587796" y="122715"/>
                    <a:pt x="585713" y="118895"/>
                  </a:cubicBezTo>
                  <a:cubicBezTo>
                    <a:pt x="607504" y="115552"/>
                    <a:pt x="625301" y="109996"/>
                    <a:pt x="639105" y="102226"/>
                  </a:cubicBezTo>
                  <a:cubicBezTo>
                    <a:pt x="627775" y="96930"/>
                    <a:pt x="615795" y="91461"/>
                    <a:pt x="603163" y="85818"/>
                  </a:cubicBezTo>
                  <a:cubicBezTo>
                    <a:pt x="607287" y="79654"/>
                    <a:pt x="611345" y="73229"/>
                    <a:pt x="615339" y="66545"/>
                  </a:cubicBezTo>
                  <a:lnTo>
                    <a:pt x="581155" y="66545"/>
                  </a:lnTo>
                  <a:lnTo>
                    <a:pt x="581155" y="56908"/>
                  </a:lnTo>
                  <a:lnTo>
                    <a:pt x="621004" y="56908"/>
                  </a:lnTo>
                  <a:cubicBezTo>
                    <a:pt x="625388" y="49225"/>
                    <a:pt x="629729" y="41238"/>
                    <a:pt x="634026" y="32947"/>
                  </a:cubicBezTo>
                  <a:close/>
                  <a:moveTo>
                    <a:pt x="311534" y="30212"/>
                  </a:moveTo>
                  <a:lnTo>
                    <a:pt x="389148" y="30212"/>
                  </a:lnTo>
                  <a:lnTo>
                    <a:pt x="389148" y="39067"/>
                  </a:lnTo>
                  <a:lnTo>
                    <a:pt x="355029" y="39067"/>
                  </a:lnTo>
                  <a:lnTo>
                    <a:pt x="355029" y="56517"/>
                  </a:lnTo>
                  <a:lnTo>
                    <a:pt x="386544" y="56517"/>
                  </a:lnTo>
                  <a:lnTo>
                    <a:pt x="386544" y="65373"/>
                  </a:lnTo>
                  <a:lnTo>
                    <a:pt x="355029" y="65373"/>
                  </a:lnTo>
                  <a:lnTo>
                    <a:pt x="355029" y="91157"/>
                  </a:lnTo>
                  <a:lnTo>
                    <a:pt x="391232" y="91157"/>
                  </a:lnTo>
                  <a:lnTo>
                    <a:pt x="391232" y="100012"/>
                  </a:lnTo>
                  <a:lnTo>
                    <a:pt x="309451" y="100012"/>
                  </a:lnTo>
                  <a:lnTo>
                    <a:pt x="309451" y="91157"/>
                  </a:lnTo>
                  <a:lnTo>
                    <a:pt x="345393" y="91157"/>
                  </a:lnTo>
                  <a:lnTo>
                    <a:pt x="345393" y="65373"/>
                  </a:lnTo>
                  <a:lnTo>
                    <a:pt x="314008" y="65373"/>
                  </a:lnTo>
                  <a:lnTo>
                    <a:pt x="314008" y="56517"/>
                  </a:lnTo>
                  <a:lnTo>
                    <a:pt x="345393" y="56517"/>
                  </a:lnTo>
                  <a:lnTo>
                    <a:pt x="345393" y="39067"/>
                  </a:lnTo>
                  <a:lnTo>
                    <a:pt x="311534" y="39067"/>
                  </a:lnTo>
                  <a:close/>
                  <a:moveTo>
                    <a:pt x="93501" y="27868"/>
                  </a:moveTo>
                  <a:cubicBezTo>
                    <a:pt x="104527" y="35334"/>
                    <a:pt x="114901" y="42974"/>
                    <a:pt x="124625" y="50787"/>
                  </a:cubicBezTo>
                  <a:lnTo>
                    <a:pt x="117723" y="58861"/>
                  </a:lnTo>
                  <a:cubicBezTo>
                    <a:pt x="108173" y="50353"/>
                    <a:pt x="98015" y="42323"/>
                    <a:pt x="87250" y="34770"/>
                  </a:cubicBezTo>
                  <a:close/>
                  <a:moveTo>
                    <a:pt x="68889" y="27868"/>
                  </a:moveTo>
                  <a:lnTo>
                    <a:pt x="75790" y="34900"/>
                  </a:lnTo>
                  <a:cubicBezTo>
                    <a:pt x="65025" y="44363"/>
                    <a:pt x="54738" y="52437"/>
                    <a:pt x="44927" y="59122"/>
                  </a:cubicBezTo>
                  <a:cubicBezTo>
                    <a:pt x="43104" y="56344"/>
                    <a:pt x="40977" y="53565"/>
                    <a:pt x="38546" y="50787"/>
                  </a:cubicBezTo>
                  <a:cubicBezTo>
                    <a:pt x="50006" y="43668"/>
                    <a:pt x="60120" y="36029"/>
                    <a:pt x="68889" y="27868"/>
                  </a:cubicBezTo>
                  <a:close/>
                  <a:moveTo>
                    <a:pt x="303460" y="17320"/>
                  </a:moveTo>
                  <a:lnTo>
                    <a:pt x="303460" y="113816"/>
                  </a:lnTo>
                  <a:lnTo>
                    <a:pt x="397352" y="113816"/>
                  </a:lnTo>
                  <a:lnTo>
                    <a:pt x="397352" y="17320"/>
                  </a:lnTo>
                  <a:close/>
                  <a:moveTo>
                    <a:pt x="1806364" y="17189"/>
                  </a:moveTo>
                  <a:lnTo>
                    <a:pt x="1806364" y="34509"/>
                  </a:lnTo>
                  <a:lnTo>
                    <a:pt x="1848817" y="34509"/>
                  </a:lnTo>
                  <a:lnTo>
                    <a:pt x="1848817" y="17189"/>
                  </a:lnTo>
                  <a:close/>
                  <a:moveTo>
                    <a:pt x="1324198" y="16668"/>
                  </a:moveTo>
                  <a:lnTo>
                    <a:pt x="1324198" y="40890"/>
                  </a:lnTo>
                  <a:lnTo>
                    <a:pt x="1343211" y="40890"/>
                  </a:lnTo>
                  <a:lnTo>
                    <a:pt x="1343211" y="16668"/>
                  </a:lnTo>
                  <a:close/>
                  <a:moveTo>
                    <a:pt x="40369" y="10027"/>
                  </a:moveTo>
                  <a:lnTo>
                    <a:pt x="124234" y="10027"/>
                  </a:lnTo>
                  <a:lnTo>
                    <a:pt x="124234" y="31644"/>
                  </a:lnTo>
                  <a:lnTo>
                    <a:pt x="113816" y="31644"/>
                  </a:lnTo>
                  <a:lnTo>
                    <a:pt x="113816" y="19924"/>
                  </a:lnTo>
                  <a:lnTo>
                    <a:pt x="50787" y="19924"/>
                  </a:lnTo>
                  <a:lnTo>
                    <a:pt x="50787" y="32035"/>
                  </a:lnTo>
                  <a:lnTo>
                    <a:pt x="40369" y="32035"/>
                  </a:lnTo>
                  <a:close/>
                  <a:moveTo>
                    <a:pt x="224135" y="8855"/>
                  </a:moveTo>
                  <a:lnTo>
                    <a:pt x="234162" y="8855"/>
                  </a:lnTo>
                  <a:lnTo>
                    <a:pt x="234162" y="117853"/>
                  </a:lnTo>
                  <a:lnTo>
                    <a:pt x="224135" y="117853"/>
                  </a:lnTo>
                  <a:close/>
                  <a:moveTo>
                    <a:pt x="1796727" y="8334"/>
                  </a:moveTo>
                  <a:lnTo>
                    <a:pt x="1858454" y="8334"/>
                  </a:lnTo>
                  <a:lnTo>
                    <a:pt x="1858454" y="73186"/>
                  </a:lnTo>
                  <a:lnTo>
                    <a:pt x="1848817" y="73186"/>
                  </a:lnTo>
                  <a:lnTo>
                    <a:pt x="1848817" y="69670"/>
                  </a:lnTo>
                  <a:lnTo>
                    <a:pt x="1826809" y="69670"/>
                  </a:lnTo>
                  <a:cubicBezTo>
                    <a:pt x="1829501" y="77483"/>
                    <a:pt x="1833190" y="84516"/>
                    <a:pt x="1837878" y="90766"/>
                  </a:cubicBezTo>
                  <a:cubicBezTo>
                    <a:pt x="1845692" y="85818"/>
                    <a:pt x="1853939" y="79697"/>
                    <a:pt x="1862621" y="72405"/>
                  </a:cubicBezTo>
                  <a:lnTo>
                    <a:pt x="1869523" y="80609"/>
                  </a:lnTo>
                  <a:cubicBezTo>
                    <a:pt x="1859973" y="87294"/>
                    <a:pt x="1851465" y="93024"/>
                    <a:pt x="1843999" y="97798"/>
                  </a:cubicBezTo>
                  <a:cubicBezTo>
                    <a:pt x="1851552" y="105438"/>
                    <a:pt x="1861058" y="111559"/>
                    <a:pt x="1872518" y="116160"/>
                  </a:cubicBezTo>
                  <a:cubicBezTo>
                    <a:pt x="1869306" y="119285"/>
                    <a:pt x="1866528" y="122454"/>
                    <a:pt x="1864184" y="125666"/>
                  </a:cubicBezTo>
                  <a:cubicBezTo>
                    <a:pt x="1840049" y="112991"/>
                    <a:pt x="1824509" y="94326"/>
                    <a:pt x="1817563" y="69670"/>
                  </a:cubicBezTo>
                  <a:lnTo>
                    <a:pt x="1806364" y="69670"/>
                  </a:lnTo>
                  <a:lnTo>
                    <a:pt x="1806364" y="113946"/>
                  </a:lnTo>
                  <a:cubicBezTo>
                    <a:pt x="1812181" y="111342"/>
                    <a:pt x="1819777" y="107522"/>
                    <a:pt x="1829153" y="102487"/>
                  </a:cubicBezTo>
                  <a:cubicBezTo>
                    <a:pt x="1829240" y="106480"/>
                    <a:pt x="1829457" y="109909"/>
                    <a:pt x="1829804" y="112774"/>
                  </a:cubicBezTo>
                  <a:cubicBezTo>
                    <a:pt x="1822078" y="116507"/>
                    <a:pt x="1814568" y="120544"/>
                    <a:pt x="1807276" y="124885"/>
                  </a:cubicBezTo>
                  <a:cubicBezTo>
                    <a:pt x="1805539" y="125840"/>
                    <a:pt x="1803195" y="127663"/>
                    <a:pt x="1800243" y="130355"/>
                  </a:cubicBezTo>
                  <a:lnTo>
                    <a:pt x="1792821" y="120588"/>
                  </a:lnTo>
                  <a:cubicBezTo>
                    <a:pt x="1795425" y="118331"/>
                    <a:pt x="1796727" y="115466"/>
                    <a:pt x="1796727" y="111993"/>
                  </a:cubicBezTo>
                  <a:close/>
                  <a:moveTo>
                    <a:pt x="2037940" y="8204"/>
                  </a:moveTo>
                  <a:lnTo>
                    <a:pt x="2150454" y="8204"/>
                  </a:lnTo>
                  <a:lnTo>
                    <a:pt x="2150454" y="109519"/>
                  </a:lnTo>
                  <a:cubicBezTo>
                    <a:pt x="2150454" y="121847"/>
                    <a:pt x="2144898" y="128011"/>
                    <a:pt x="2133786" y="128011"/>
                  </a:cubicBezTo>
                  <a:cubicBezTo>
                    <a:pt x="2127535" y="128011"/>
                    <a:pt x="2118984" y="127967"/>
                    <a:pt x="2108132" y="127880"/>
                  </a:cubicBezTo>
                  <a:cubicBezTo>
                    <a:pt x="2107871" y="124929"/>
                    <a:pt x="2107133" y="121195"/>
                    <a:pt x="2105918" y="116681"/>
                  </a:cubicBezTo>
                  <a:cubicBezTo>
                    <a:pt x="2116509" y="117289"/>
                    <a:pt x="2124800" y="117593"/>
                    <a:pt x="2130791" y="117593"/>
                  </a:cubicBezTo>
                  <a:cubicBezTo>
                    <a:pt x="2136781" y="117593"/>
                    <a:pt x="2139776" y="114120"/>
                    <a:pt x="2139776" y="107175"/>
                  </a:cubicBezTo>
                  <a:lnTo>
                    <a:pt x="2139776" y="17841"/>
                  </a:lnTo>
                  <a:lnTo>
                    <a:pt x="2037940" y="17841"/>
                  </a:lnTo>
                  <a:close/>
                  <a:moveTo>
                    <a:pt x="1371600" y="8204"/>
                  </a:moveTo>
                  <a:lnTo>
                    <a:pt x="1415225" y="8204"/>
                  </a:lnTo>
                  <a:lnTo>
                    <a:pt x="1415225" y="39588"/>
                  </a:lnTo>
                  <a:cubicBezTo>
                    <a:pt x="1415225" y="43495"/>
                    <a:pt x="1417178" y="45448"/>
                    <a:pt x="1421085" y="45448"/>
                  </a:cubicBezTo>
                  <a:cubicBezTo>
                    <a:pt x="1425947" y="45535"/>
                    <a:pt x="1430461" y="45405"/>
                    <a:pt x="1434629" y="45057"/>
                  </a:cubicBezTo>
                  <a:lnTo>
                    <a:pt x="1432805" y="54824"/>
                  </a:lnTo>
                  <a:cubicBezTo>
                    <a:pt x="1427336" y="54998"/>
                    <a:pt x="1422605" y="55085"/>
                    <a:pt x="1418611" y="55085"/>
                  </a:cubicBezTo>
                  <a:cubicBezTo>
                    <a:pt x="1409843" y="55085"/>
                    <a:pt x="1405458" y="50049"/>
                    <a:pt x="1405458" y="39979"/>
                  </a:cubicBezTo>
                  <a:lnTo>
                    <a:pt x="1405458" y="17450"/>
                  </a:lnTo>
                  <a:lnTo>
                    <a:pt x="1381367" y="17450"/>
                  </a:lnTo>
                  <a:lnTo>
                    <a:pt x="1381367" y="25263"/>
                  </a:lnTo>
                  <a:cubicBezTo>
                    <a:pt x="1381367" y="40196"/>
                    <a:pt x="1375203" y="51699"/>
                    <a:pt x="1362875" y="59773"/>
                  </a:cubicBezTo>
                  <a:cubicBezTo>
                    <a:pt x="1360704" y="57168"/>
                    <a:pt x="1358360" y="54520"/>
                    <a:pt x="1355843" y="51829"/>
                  </a:cubicBezTo>
                  <a:cubicBezTo>
                    <a:pt x="1366348" y="46099"/>
                    <a:pt x="1371600" y="37157"/>
                    <a:pt x="1371600" y="25003"/>
                  </a:cubicBezTo>
                  <a:close/>
                  <a:moveTo>
                    <a:pt x="1314431" y="8074"/>
                  </a:moveTo>
                  <a:lnTo>
                    <a:pt x="1352978" y="8074"/>
                  </a:lnTo>
                  <a:lnTo>
                    <a:pt x="1352978" y="113425"/>
                  </a:lnTo>
                  <a:cubicBezTo>
                    <a:pt x="1352978" y="122628"/>
                    <a:pt x="1348767" y="127229"/>
                    <a:pt x="1340346" y="127229"/>
                  </a:cubicBezTo>
                  <a:cubicBezTo>
                    <a:pt x="1336439" y="127229"/>
                    <a:pt x="1332185" y="127142"/>
                    <a:pt x="1327584" y="126969"/>
                  </a:cubicBezTo>
                  <a:cubicBezTo>
                    <a:pt x="1327323" y="124538"/>
                    <a:pt x="1326803" y="121326"/>
                    <a:pt x="1326021" y="117332"/>
                  </a:cubicBezTo>
                  <a:cubicBezTo>
                    <a:pt x="1330622" y="117853"/>
                    <a:pt x="1334573" y="118113"/>
                    <a:pt x="1337872" y="118113"/>
                  </a:cubicBezTo>
                  <a:cubicBezTo>
                    <a:pt x="1341431" y="118113"/>
                    <a:pt x="1343211" y="116117"/>
                    <a:pt x="1343211" y="112123"/>
                  </a:cubicBezTo>
                  <a:lnTo>
                    <a:pt x="1343211" y="82692"/>
                  </a:lnTo>
                  <a:lnTo>
                    <a:pt x="1324198" y="82692"/>
                  </a:lnTo>
                  <a:cubicBezTo>
                    <a:pt x="1323981" y="103441"/>
                    <a:pt x="1320031" y="119155"/>
                    <a:pt x="1312348" y="129834"/>
                  </a:cubicBezTo>
                  <a:cubicBezTo>
                    <a:pt x="1310091" y="127316"/>
                    <a:pt x="1307399" y="124885"/>
                    <a:pt x="1304274" y="122541"/>
                  </a:cubicBezTo>
                  <a:cubicBezTo>
                    <a:pt x="1311045" y="113078"/>
                    <a:pt x="1314431" y="99187"/>
                    <a:pt x="1314431" y="80869"/>
                  </a:cubicBezTo>
                  <a:close/>
                  <a:moveTo>
                    <a:pt x="293433" y="8074"/>
                  </a:moveTo>
                  <a:lnTo>
                    <a:pt x="407380" y="8074"/>
                  </a:lnTo>
                  <a:lnTo>
                    <a:pt x="407380" y="129573"/>
                  </a:lnTo>
                  <a:lnTo>
                    <a:pt x="397352" y="129573"/>
                  </a:lnTo>
                  <a:lnTo>
                    <a:pt x="397352" y="123062"/>
                  </a:lnTo>
                  <a:lnTo>
                    <a:pt x="303460" y="123062"/>
                  </a:lnTo>
                  <a:lnTo>
                    <a:pt x="303460" y="129703"/>
                  </a:lnTo>
                  <a:lnTo>
                    <a:pt x="293433" y="129703"/>
                  </a:lnTo>
                  <a:close/>
                  <a:moveTo>
                    <a:pt x="1749326" y="7943"/>
                  </a:moveTo>
                  <a:lnTo>
                    <a:pt x="1788784" y="7943"/>
                  </a:lnTo>
                  <a:lnTo>
                    <a:pt x="1788784" y="17059"/>
                  </a:lnTo>
                  <a:cubicBezTo>
                    <a:pt x="1784530" y="29300"/>
                    <a:pt x="1780449" y="41368"/>
                    <a:pt x="1776543" y="53262"/>
                  </a:cubicBezTo>
                  <a:cubicBezTo>
                    <a:pt x="1783488" y="62725"/>
                    <a:pt x="1787438" y="71233"/>
                    <a:pt x="1788393" y="78786"/>
                  </a:cubicBezTo>
                  <a:cubicBezTo>
                    <a:pt x="1790911" y="95368"/>
                    <a:pt x="1786787" y="104657"/>
                    <a:pt x="1776022" y="106654"/>
                  </a:cubicBezTo>
                  <a:cubicBezTo>
                    <a:pt x="1772115" y="107435"/>
                    <a:pt x="1767731" y="107522"/>
                    <a:pt x="1762869" y="106914"/>
                  </a:cubicBezTo>
                  <a:cubicBezTo>
                    <a:pt x="1762174" y="103355"/>
                    <a:pt x="1761220" y="99708"/>
                    <a:pt x="1760004" y="95975"/>
                  </a:cubicBezTo>
                  <a:cubicBezTo>
                    <a:pt x="1764605" y="97104"/>
                    <a:pt x="1768599" y="97451"/>
                    <a:pt x="1771985" y="97017"/>
                  </a:cubicBezTo>
                  <a:cubicBezTo>
                    <a:pt x="1777888" y="95888"/>
                    <a:pt x="1779885" y="89681"/>
                    <a:pt x="1777975" y="78395"/>
                  </a:cubicBezTo>
                  <a:cubicBezTo>
                    <a:pt x="1776760" y="71450"/>
                    <a:pt x="1772810" y="63636"/>
                    <a:pt x="1766125" y="54955"/>
                  </a:cubicBezTo>
                  <a:cubicBezTo>
                    <a:pt x="1769250" y="45492"/>
                    <a:pt x="1773330" y="32860"/>
                    <a:pt x="1778366" y="17059"/>
                  </a:cubicBezTo>
                  <a:lnTo>
                    <a:pt x="1759092" y="17059"/>
                  </a:lnTo>
                  <a:lnTo>
                    <a:pt x="1759092" y="130745"/>
                  </a:lnTo>
                  <a:lnTo>
                    <a:pt x="1749326" y="130745"/>
                  </a:lnTo>
                  <a:close/>
                  <a:moveTo>
                    <a:pt x="1521135" y="7292"/>
                  </a:moveTo>
                  <a:lnTo>
                    <a:pt x="1530381" y="10808"/>
                  </a:lnTo>
                  <a:cubicBezTo>
                    <a:pt x="1522307" y="31037"/>
                    <a:pt x="1510891" y="48183"/>
                    <a:pt x="1496132" y="62247"/>
                  </a:cubicBezTo>
                  <a:cubicBezTo>
                    <a:pt x="1493006" y="59035"/>
                    <a:pt x="1490402" y="56647"/>
                    <a:pt x="1488318" y="55085"/>
                  </a:cubicBezTo>
                  <a:cubicBezTo>
                    <a:pt x="1501862" y="43191"/>
                    <a:pt x="1512801" y="27260"/>
                    <a:pt x="1521135" y="7292"/>
                  </a:cubicBezTo>
                  <a:close/>
                  <a:moveTo>
                    <a:pt x="1928794" y="7032"/>
                  </a:moveTo>
                  <a:lnTo>
                    <a:pt x="1939081" y="11329"/>
                  </a:lnTo>
                  <a:cubicBezTo>
                    <a:pt x="1927361" y="35725"/>
                    <a:pt x="1912255" y="55692"/>
                    <a:pt x="1893763" y="71233"/>
                  </a:cubicBezTo>
                  <a:cubicBezTo>
                    <a:pt x="1891506" y="68368"/>
                    <a:pt x="1888728" y="65590"/>
                    <a:pt x="1885429" y="62898"/>
                  </a:cubicBezTo>
                  <a:cubicBezTo>
                    <a:pt x="1904789" y="47098"/>
                    <a:pt x="1919244" y="28476"/>
                    <a:pt x="1928794" y="7032"/>
                  </a:cubicBezTo>
                  <a:close/>
                  <a:moveTo>
                    <a:pt x="1968642" y="5209"/>
                  </a:moveTo>
                  <a:cubicBezTo>
                    <a:pt x="1977064" y="27868"/>
                    <a:pt x="1992734" y="45839"/>
                    <a:pt x="2015653" y="59122"/>
                  </a:cubicBezTo>
                  <a:cubicBezTo>
                    <a:pt x="2013309" y="61553"/>
                    <a:pt x="2010618" y="64938"/>
                    <a:pt x="2007580" y="69279"/>
                  </a:cubicBezTo>
                  <a:cubicBezTo>
                    <a:pt x="1983618" y="52784"/>
                    <a:pt x="1967427" y="32686"/>
                    <a:pt x="1959006" y="8985"/>
                  </a:cubicBezTo>
                  <a:close/>
                  <a:moveTo>
                    <a:pt x="253696" y="4037"/>
                  </a:moveTo>
                  <a:lnTo>
                    <a:pt x="263853" y="4037"/>
                  </a:lnTo>
                  <a:lnTo>
                    <a:pt x="263853" y="128011"/>
                  </a:lnTo>
                  <a:lnTo>
                    <a:pt x="253696" y="128011"/>
                  </a:lnTo>
                  <a:close/>
                  <a:moveTo>
                    <a:pt x="194965" y="4037"/>
                  </a:moveTo>
                  <a:lnTo>
                    <a:pt x="205122" y="4037"/>
                  </a:lnTo>
                  <a:lnTo>
                    <a:pt x="205122" y="50657"/>
                  </a:lnTo>
                  <a:cubicBezTo>
                    <a:pt x="205122" y="73229"/>
                    <a:pt x="203646" y="89117"/>
                    <a:pt x="200695" y="98319"/>
                  </a:cubicBezTo>
                  <a:cubicBezTo>
                    <a:pt x="198177" y="108130"/>
                    <a:pt x="191101" y="118765"/>
                    <a:pt x="179468" y="130224"/>
                  </a:cubicBezTo>
                  <a:cubicBezTo>
                    <a:pt x="176950" y="127012"/>
                    <a:pt x="174476" y="124147"/>
                    <a:pt x="172045" y="121630"/>
                  </a:cubicBezTo>
                  <a:cubicBezTo>
                    <a:pt x="182724" y="111819"/>
                    <a:pt x="189148" y="102443"/>
                    <a:pt x="191318" y="93501"/>
                  </a:cubicBezTo>
                  <a:cubicBezTo>
                    <a:pt x="193749" y="85861"/>
                    <a:pt x="194965" y="71580"/>
                    <a:pt x="194965" y="50657"/>
                  </a:cubicBezTo>
                  <a:close/>
                  <a:moveTo>
                    <a:pt x="750596" y="3646"/>
                  </a:moveTo>
                  <a:lnTo>
                    <a:pt x="759972" y="3646"/>
                  </a:lnTo>
                  <a:lnTo>
                    <a:pt x="759972" y="21357"/>
                  </a:lnTo>
                  <a:lnTo>
                    <a:pt x="775990" y="21357"/>
                  </a:lnTo>
                  <a:lnTo>
                    <a:pt x="775990" y="29951"/>
                  </a:lnTo>
                  <a:lnTo>
                    <a:pt x="759972" y="29951"/>
                  </a:lnTo>
                  <a:lnTo>
                    <a:pt x="759972" y="43234"/>
                  </a:lnTo>
                  <a:lnTo>
                    <a:pt x="766353" y="43234"/>
                  </a:lnTo>
                  <a:cubicBezTo>
                    <a:pt x="774166" y="34466"/>
                    <a:pt x="781285" y="24959"/>
                    <a:pt x="787710" y="14715"/>
                  </a:cubicBezTo>
                  <a:lnTo>
                    <a:pt x="795523" y="19794"/>
                  </a:lnTo>
                  <a:cubicBezTo>
                    <a:pt x="790227" y="27694"/>
                    <a:pt x="784324" y="35508"/>
                    <a:pt x="777813" y="43234"/>
                  </a:cubicBezTo>
                  <a:lnTo>
                    <a:pt x="787449" y="43234"/>
                  </a:lnTo>
                  <a:lnTo>
                    <a:pt x="787449" y="51829"/>
                  </a:lnTo>
                  <a:lnTo>
                    <a:pt x="770390" y="51829"/>
                  </a:lnTo>
                  <a:cubicBezTo>
                    <a:pt x="766917" y="55736"/>
                    <a:pt x="763358" y="59512"/>
                    <a:pt x="759712" y="63159"/>
                  </a:cubicBezTo>
                  <a:lnTo>
                    <a:pt x="781068" y="63159"/>
                  </a:lnTo>
                  <a:lnTo>
                    <a:pt x="781068" y="70972"/>
                  </a:lnTo>
                  <a:lnTo>
                    <a:pt x="764269" y="87511"/>
                  </a:lnTo>
                  <a:lnTo>
                    <a:pt x="764269" y="89855"/>
                  </a:lnTo>
                  <a:cubicBezTo>
                    <a:pt x="771301" y="88639"/>
                    <a:pt x="779072" y="87250"/>
                    <a:pt x="787580" y="85688"/>
                  </a:cubicBezTo>
                  <a:cubicBezTo>
                    <a:pt x="787319" y="88987"/>
                    <a:pt x="787146" y="91982"/>
                    <a:pt x="787059" y="94673"/>
                  </a:cubicBezTo>
                  <a:cubicBezTo>
                    <a:pt x="779940" y="95888"/>
                    <a:pt x="772343" y="97234"/>
                    <a:pt x="764269" y="98710"/>
                  </a:cubicBezTo>
                  <a:lnTo>
                    <a:pt x="764269" y="112904"/>
                  </a:lnTo>
                  <a:cubicBezTo>
                    <a:pt x="764877" y="123670"/>
                    <a:pt x="759842" y="128835"/>
                    <a:pt x="749163" y="128401"/>
                  </a:cubicBezTo>
                  <a:cubicBezTo>
                    <a:pt x="745430" y="128401"/>
                    <a:pt x="740612" y="128314"/>
                    <a:pt x="734708" y="128141"/>
                  </a:cubicBezTo>
                  <a:cubicBezTo>
                    <a:pt x="734361" y="125363"/>
                    <a:pt x="733927" y="122107"/>
                    <a:pt x="733406" y="118374"/>
                  </a:cubicBezTo>
                  <a:cubicBezTo>
                    <a:pt x="737486" y="118808"/>
                    <a:pt x="742131" y="119068"/>
                    <a:pt x="747340" y="119155"/>
                  </a:cubicBezTo>
                  <a:cubicBezTo>
                    <a:pt x="752810" y="119676"/>
                    <a:pt x="755327" y="117245"/>
                    <a:pt x="754893" y="111863"/>
                  </a:cubicBezTo>
                  <a:lnTo>
                    <a:pt x="754893" y="100403"/>
                  </a:lnTo>
                  <a:cubicBezTo>
                    <a:pt x="746472" y="101966"/>
                    <a:pt x="737617" y="103659"/>
                    <a:pt x="728327" y="105482"/>
                  </a:cubicBezTo>
                  <a:lnTo>
                    <a:pt x="726765" y="95975"/>
                  </a:lnTo>
                  <a:cubicBezTo>
                    <a:pt x="733970" y="94933"/>
                    <a:pt x="743347" y="93458"/>
                    <a:pt x="754893" y="91548"/>
                  </a:cubicBezTo>
                  <a:lnTo>
                    <a:pt x="754893" y="85036"/>
                  </a:lnTo>
                  <a:lnTo>
                    <a:pt x="768567" y="71493"/>
                  </a:lnTo>
                  <a:lnTo>
                    <a:pt x="751117" y="71493"/>
                  </a:lnTo>
                  <a:cubicBezTo>
                    <a:pt x="743911" y="78091"/>
                    <a:pt x="736705" y="84168"/>
                    <a:pt x="729499" y="89724"/>
                  </a:cubicBezTo>
                  <a:cubicBezTo>
                    <a:pt x="727763" y="87294"/>
                    <a:pt x="725723" y="84819"/>
                    <a:pt x="723379" y="82302"/>
                  </a:cubicBezTo>
                  <a:cubicBezTo>
                    <a:pt x="728414" y="78742"/>
                    <a:pt x="733102" y="75139"/>
                    <a:pt x="737443" y="71493"/>
                  </a:cubicBezTo>
                  <a:lnTo>
                    <a:pt x="726635" y="71493"/>
                  </a:lnTo>
                  <a:lnTo>
                    <a:pt x="726635" y="63159"/>
                  </a:lnTo>
                  <a:lnTo>
                    <a:pt x="746819" y="63159"/>
                  </a:lnTo>
                  <a:cubicBezTo>
                    <a:pt x="750900" y="59512"/>
                    <a:pt x="754850" y="55736"/>
                    <a:pt x="758670" y="51829"/>
                  </a:cubicBezTo>
                  <a:lnTo>
                    <a:pt x="724942" y="51829"/>
                  </a:lnTo>
                  <a:lnTo>
                    <a:pt x="724942" y="43234"/>
                  </a:lnTo>
                  <a:lnTo>
                    <a:pt x="750596" y="43234"/>
                  </a:lnTo>
                  <a:lnTo>
                    <a:pt x="750596" y="29951"/>
                  </a:lnTo>
                  <a:lnTo>
                    <a:pt x="730151" y="29951"/>
                  </a:lnTo>
                  <a:lnTo>
                    <a:pt x="730151" y="21357"/>
                  </a:lnTo>
                  <a:lnTo>
                    <a:pt x="750596" y="21357"/>
                  </a:lnTo>
                  <a:close/>
                  <a:moveTo>
                    <a:pt x="11720" y="3646"/>
                  </a:moveTo>
                  <a:cubicBezTo>
                    <a:pt x="21357" y="10244"/>
                    <a:pt x="29908" y="16495"/>
                    <a:pt x="37374" y="22398"/>
                  </a:cubicBezTo>
                  <a:cubicBezTo>
                    <a:pt x="34596" y="25611"/>
                    <a:pt x="32165" y="28432"/>
                    <a:pt x="30082" y="30863"/>
                  </a:cubicBezTo>
                  <a:cubicBezTo>
                    <a:pt x="20445" y="22615"/>
                    <a:pt x="12197" y="16017"/>
                    <a:pt x="5339" y="11069"/>
                  </a:cubicBezTo>
                  <a:close/>
                  <a:moveTo>
                    <a:pt x="807374" y="3516"/>
                  </a:moveTo>
                  <a:lnTo>
                    <a:pt x="816880" y="5860"/>
                  </a:lnTo>
                  <a:cubicBezTo>
                    <a:pt x="815144" y="12979"/>
                    <a:pt x="813147" y="20054"/>
                    <a:pt x="810890" y="27086"/>
                  </a:cubicBezTo>
                  <a:lnTo>
                    <a:pt x="851520" y="27086"/>
                  </a:lnTo>
                  <a:lnTo>
                    <a:pt x="851520" y="36463"/>
                  </a:lnTo>
                  <a:lnTo>
                    <a:pt x="838758" y="36463"/>
                  </a:lnTo>
                  <a:cubicBezTo>
                    <a:pt x="838150" y="58861"/>
                    <a:pt x="832681" y="78135"/>
                    <a:pt x="822350" y="94282"/>
                  </a:cubicBezTo>
                  <a:cubicBezTo>
                    <a:pt x="830250" y="105134"/>
                    <a:pt x="840624" y="113599"/>
                    <a:pt x="853473" y="119676"/>
                  </a:cubicBezTo>
                  <a:cubicBezTo>
                    <a:pt x="851042" y="123236"/>
                    <a:pt x="849002" y="126448"/>
                    <a:pt x="847353" y="129313"/>
                  </a:cubicBezTo>
                  <a:cubicBezTo>
                    <a:pt x="834677" y="122020"/>
                    <a:pt x="824346" y="113122"/>
                    <a:pt x="816359" y="102617"/>
                  </a:cubicBezTo>
                  <a:cubicBezTo>
                    <a:pt x="807591" y="113556"/>
                    <a:pt x="796218" y="122888"/>
                    <a:pt x="782240" y="130615"/>
                  </a:cubicBezTo>
                  <a:cubicBezTo>
                    <a:pt x="780678" y="128358"/>
                    <a:pt x="778551" y="125493"/>
                    <a:pt x="775859" y="122020"/>
                  </a:cubicBezTo>
                  <a:cubicBezTo>
                    <a:pt x="790358" y="114641"/>
                    <a:pt x="801948" y="105308"/>
                    <a:pt x="810629" y="94022"/>
                  </a:cubicBezTo>
                  <a:cubicBezTo>
                    <a:pt x="804552" y="83864"/>
                    <a:pt x="800428" y="72405"/>
                    <a:pt x="798258" y="59643"/>
                  </a:cubicBezTo>
                  <a:cubicBezTo>
                    <a:pt x="796261" y="63897"/>
                    <a:pt x="794221" y="68107"/>
                    <a:pt x="792138" y="72274"/>
                  </a:cubicBezTo>
                  <a:cubicBezTo>
                    <a:pt x="789359" y="70451"/>
                    <a:pt x="786581" y="68802"/>
                    <a:pt x="783803" y="67326"/>
                  </a:cubicBezTo>
                  <a:cubicBezTo>
                    <a:pt x="793613" y="49268"/>
                    <a:pt x="801470" y="27998"/>
                    <a:pt x="807374" y="3516"/>
                  </a:cubicBezTo>
                  <a:close/>
                  <a:moveTo>
                    <a:pt x="1251384" y="3125"/>
                  </a:moveTo>
                  <a:cubicBezTo>
                    <a:pt x="1258937" y="8247"/>
                    <a:pt x="1266403" y="13934"/>
                    <a:pt x="1273783" y="20185"/>
                  </a:cubicBezTo>
                  <a:lnTo>
                    <a:pt x="1266490" y="28258"/>
                  </a:lnTo>
                  <a:cubicBezTo>
                    <a:pt x="1259284" y="21834"/>
                    <a:pt x="1252035" y="15887"/>
                    <a:pt x="1244742" y="10418"/>
                  </a:cubicBezTo>
                  <a:close/>
                  <a:moveTo>
                    <a:pt x="161106" y="2995"/>
                  </a:moveTo>
                  <a:lnTo>
                    <a:pt x="170873" y="2995"/>
                  </a:lnTo>
                  <a:lnTo>
                    <a:pt x="170873" y="34249"/>
                  </a:lnTo>
                  <a:lnTo>
                    <a:pt x="186891" y="34249"/>
                  </a:lnTo>
                  <a:lnTo>
                    <a:pt x="186891" y="43755"/>
                  </a:lnTo>
                  <a:lnTo>
                    <a:pt x="170873" y="43755"/>
                  </a:lnTo>
                  <a:lnTo>
                    <a:pt x="170873" y="83213"/>
                  </a:lnTo>
                  <a:cubicBezTo>
                    <a:pt x="176603" y="81564"/>
                    <a:pt x="182420" y="79871"/>
                    <a:pt x="188323" y="78135"/>
                  </a:cubicBezTo>
                  <a:cubicBezTo>
                    <a:pt x="188323" y="81694"/>
                    <a:pt x="188410" y="85080"/>
                    <a:pt x="188584" y="88292"/>
                  </a:cubicBezTo>
                  <a:cubicBezTo>
                    <a:pt x="172870" y="92893"/>
                    <a:pt x="158198" y="97451"/>
                    <a:pt x="144568" y="101966"/>
                  </a:cubicBezTo>
                  <a:lnTo>
                    <a:pt x="142745" y="90766"/>
                  </a:lnTo>
                  <a:cubicBezTo>
                    <a:pt x="148822" y="89204"/>
                    <a:pt x="154942" y="87597"/>
                    <a:pt x="161106" y="85948"/>
                  </a:cubicBezTo>
                  <a:lnTo>
                    <a:pt x="161106" y="43755"/>
                  </a:lnTo>
                  <a:lnTo>
                    <a:pt x="144568" y="43755"/>
                  </a:lnTo>
                  <a:lnTo>
                    <a:pt x="144568" y="34249"/>
                  </a:lnTo>
                  <a:lnTo>
                    <a:pt x="161106" y="34249"/>
                  </a:lnTo>
                  <a:close/>
                  <a:moveTo>
                    <a:pt x="1037667" y="2474"/>
                  </a:moveTo>
                  <a:lnTo>
                    <a:pt x="1047694" y="2474"/>
                  </a:lnTo>
                  <a:lnTo>
                    <a:pt x="1047694" y="27738"/>
                  </a:lnTo>
                  <a:lnTo>
                    <a:pt x="1062930" y="27738"/>
                  </a:lnTo>
                  <a:lnTo>
                    <a:pt x="1062930" y="36723"/>
                  </a:lnTo>
                  <a:lnTo>
                    <a:pt x="1047694" y="36723"/>
                  </a:lnTo>
                  <a:lnTo>
                    <a:pt x="1047694" y="61661"/>
                  </a:lnTo>
                  <a:cubicBezTo>
                    <a:pt x="1052686" y="60055"/>
                    <a:pt x="1057548" y="58471"/>
                    <a:pt x="1062279" y="56908"/>
                  </a:cubicBezTo>
                  <a:cubicBezTo>
                    <a:pt x="1062279" y="61075"/>
                    <a:pt x="1062366" y="64461"/>
                    <a:pt x="1062540" y="67065"/>
                  </a:cubicBezTo>
                  <a:cubicBezTo>
                    <a:pt x="1057634" y="68628"/>
                    <a:pt x="1052686" y="70213"/>
                    <a:pt x="1047694" y="71819"/>
                  </a:cubicBezTo>
                  <a:lnTo>
                    <a:pt x="1047694" y="113816"/>
                  </a:lnTo>
                  <a:cubicBezTo>
                    <a:pt x="1047694" y="123019"/>
                    <a:pt x="1043353" y="127663"/>
                    <a:pt x="1034671" y="127750"/>
                  </a:cubicBezTo>
                  <a:cubicBezTo>
                    <a:pt x="1031199" y="127837"/>
                    <a:pt x="1027032" y="127837"/>
                    <a:pt x="1022170" y="127750"/>
                  </a:cubicBezTo>
                  <a:cubicBezTo>
                    <a:pt x="1021649" y="124104"/>
                    <a:pt x="1021085" y="120414"/>
                    <a:pt x="1020477" y="116681"/>
                  </a:cubicBezTo>
                  <a:cubicBezTo>
                    <a:pt x="1025599" y="117202"/>
                    <a:pt x="1029463" y="117462"/>
                    <a:pt x="1032067" y="117462"/>
                  </a:cubicBezTo>
                  <a:cubicBezTo>
                    <a:pt x="1035800" y="117462"/>
                    <a:pt x="1037667" y="115509"/>
                    <a:pt x="1037667" y="111602"/>
                  </a:cubicBezTo>
                  <a:lnTo>
                    <a:pt x="1037667" y="75139"/>
                  </a:lnTo>
                  <a:cubicBezTo>
                    <a:pt x="1031807" y="77093"/>
                    <a:pt x="1025903" y="79089"/>
                    <a:pt x="1019956" y="81130"/>
                  </a:cubicBezTo>
                  <a:lnTo>
                    <a:pt x="1018654" y="70321"/>
                  </a:lnTo>
                  <a:cubicBezTo>
                    <a:pt x="1025209" y="68454"/>
                    <a:pt x="1031546" y="66610"/>
                    <a:pt x="1037667" y="64786"/>
                  </a:cubicBezTo>
                  <a:lnTo>
                    <a:pt x="1037667" y="36723"/>
                  </a:lnTo>
                  <a:lnTo>
                    <a:pt x="1020347" y="36723"/>
                  </a:lnTo>
                  <a:lnTo>
                    <a:pt x="1020347" y="27738"/>
                  </a:lnTo>
                  <a:lnTo>
                    <a:pt x="1037667" y="27738"/>
                  </a:lnTo>
                  <a:close/>
                  <a:moveTo>
                    <a:pt x="1487016" y="2083"/>
                  </a:moveTo>
                  <a:lnTo>
                    <a:pt x="1497174" y="5599"/>
                  </a:lnTo>
                  <a:cubicBezTo>
                    <a:pt x="1492963" y="17146"/>
                    <a:pt x="1488362" y="27955"/>
                    <a:pt x="1483370" y="38025"/>
                  </a:cubicBezTo>
                  <a:lnTo>
                    <a:pt x="1483370" y="129052"/>
                  </a:lnTo>
                  <a:lnTo>
                    <a:pt x="1473473" y="129052"/>
                  </a:lnTo>
                  <a:lnTo>
                    <a:pt x="1473473" y="56127"/>
                  </a:lnTo>
                  <a:cubicBezTo>
                    <a:pt x="1469479" y="62725"/>
                    <a:pt x="1465312" y="68932"/>
                    <a:pt x="1460971" y="74749"/>
                  </a:cubicBezTo>
                  <a:cubicBezTo>
                    <a:pt x="1459669" y="71016"/>
                    <a:pt x="1458280" y="67152"/>
                    <a:pt x="1456804" y="63159"/>
                  </a:cubicBezTo>
                  <a:cubicBezTo>
                    <a:pt x="1469219" y="46750"/>
                    <a:pt x="1479289" y="26392"/>
                    <a:pt x="1487016" y="2083"/>
                  </a:cubicBezTo>
                  <a:close/>
                  <a:moveTo>
                    <a:pt x="1547310" y="1953"/>
                  </a:moveTo>
                  <a:cubicBezTo>
                    <a:pt x="1555905" y="24004"/>
                    <a:pt x="1569144" y="40109"/>
                    <a:pt x="1587029" y="50266"/>
                  </a:cubicBezTo>
                  <a:cubicBezTo>
                    <a:pt x="1583729" y="54086"/>
                    <a:pt x="1581255" y="57255"/>
                    <a:pt x="1579606" y="59773"/>
                  </a:cubicBezTo>
                  <a:cubicBezTo>
                    <a:pt x="1560246" y="46490"/>
                    <a:pt x="1546615" y="28432"/>
                    <a:pt x="1538715" y="5599"/>
                  </a:cubicBezTo>
                  <a:close/>
                  <a:moveTo>
                    <a:pt x="1100435" y="1693"/>
                  </a:moveTo>
                  <a:lnTo>
                    <a:pt x="1110853" y="1693"/>
                  </a:lnTo>
                  <a:lnTo>
                    <a:pt x="1110853" y="22659"/>
                  </a:lnTo>
                  <a:lnTo>
                    <a:pt x="1146274" y="22659"/>
                  </a:lnTo>
                  <a:lnTo>
                    <a:pt x="1146274" y="32165"/>
                  </a:lnTo>
                  <a:lnTo>
                    <a:pt x="1110853" y="32165"/>
                  </a:lnTo>
                  <a:lnTo>
                    <a:pt x="1110853" y="52090"/>
                  </a:lnTo>
                  <a:lnTo>
                    <a:pt x="1138591" y="52090"/>
                  </a:lnTo>
                  <a:lnTo>
                    <a:pt x="1138591" y="59903"/>
                  </a:lnTo>
                  <a:cubicBezTo>
                    <a:pt x="1132470" y="77266"/>
                    <a:pt x="1123767" y="91331"/>
                    <a:pt x="1112481" y="102096"/>
                  </a:cubicBezTo>
                  <a:cubicBezTo>
                    <a:pt x="1122248" y="109779"/>
                    <a:pt x="1134337" y="115639"/>
                    <a:pt x="1148748" y="119676"/>
                  </a:cubicBezTo>
                  <a:cubicBezTo>
                    <a:pt x="1145449" y="123496"/>
                    <a:pt x="1142671" y="126839"/>
                    <a:pt x="1140414" y="129703"/>
                  </a:cubicBezTo>
                  <a:cubicBezTo>
                    <a:pt x="1126306" y="123974"/>
                    <a:pt x="1114347" y="117007"/>
                    <a:pt x="1104537" y="108802"/>
                  </a:cubicBezTo>
                  <a:cubicBezTo>
                    <a:pt x="1093121" y="117397"/>
                    <a:pt x="1079773" y="124712"/>
                    <a:pt x="1064493" y="130745"/>
                  </a:cubicBezTo>
                  <a:cubicBezTo>
                    <a:pt x="1062670" y="127967"/>
                    <a:pt x="1060369" y="124885"/>
                    <a:pt x="1057591" y="121499"/>
                  </a:cubicBezTo>
                  <a:cubicBezTo>
                    <a:pt x="1073088" y="116464"/>
                    <a:pt x="1086327" y="109953"/>
                    <a:pt x="1097310" y="101966"/>
                  </a:cubicBezTo>
                  <a:cubicBezTo>
                    <a:pt x="1087673" y="91461"/>
                    <a:pt x="1080446" y="77700"/>
                    <a:pt x="1075627" y="60684"/>
                  </a:cubicBezTo>
                  <a:lnTo>
                    <a:pt x="1066967" y="60684"/>
                  </a:lnTo>
                  <a:lnTo>
                    <a:pt x="1066967" y="52090"/>
                  </a:lnTo>
                  <a:lnTo>
                    <a:pt x="1100435" y="52090"/>
                  </a:lnTo>
                  <a:lnTo>
                    <a:pt x="1100435" y="32165"/>
                  </a:lnTo>
                  <a:lnTo>
                    <a:pt x="1066446" y="32165"/>
                  </a:lnTo>
                  <a:lnTo>
                    <a:pt x="1066446" y="22659"/>
                  </a:lnTo>
                  <a:lnTo>
                    <a:pt x="1100435" y="22659"/>
                  </a:lnTo>
                  <a:close/>
                  <a:moveTo>
                    <a:pt x="1221562" y="1172"/>
                  </a:moveTo>
                  <a:lnTo>
                    <a:pt x="1231980" y="1172"/>
                  </a:lnTo>
                  <a:lnTo>
                    <a:pt x="1231980" y="32686"/>
                  </a:lnTo>
                  <a:lnTo>
                    <a:pt x="1288889" y="32686"/>
                  </a:lnTo>
                  <a:lnTo>
                    <a:pt x="1288889" y="42323"/>
                  </a:lnTo>
                  <a:lnTo>
                    <a:pt x="1236734" y="42323"/>
                  </a:lnTo>
                  <a:cubicBezTo>
                    <a:pt x="1251189" y="70625"/>
                    <a:pt x="1269702" y="91070"/>
                    <a:pt x="1292274" y="103659"/>
                  </a:cubicBezTo>
                  <a:cubicBezTo>
                    <a:pt x="1289149" y="107218"/>
                    <a:pt x="1286371" y="110691"/>
                    <a:pt x="1283940" y="114076"/>
                  </a:cubicBezTo>
                  <a:cubicBezTo>
                    <a:pt x="1262279" y="98753"/>
                    <a:pt x="1244960" y="77114"/>
                    <a:pt x="1231980" y="49160"/>
                  </a:cubicBezTo>
                  <a:lnTo>
                    <a:pt x="1231980" y="129703"/>
                  </a:lnTo>
                  <a:lnTo>
                    <a:pt x="1221562" y="129703"/>
                  </a:lnTo>
                  <a:lnTo>
                    <a:pt x="1221562" y="48899"/>
                  </a:lnTo>
                  <a:cubicBezTo>
                    <a:pt x="1209408" y="74944"/>
                    <a:pt x="1191654" y="97234"/>
                    <a:pt x="1168301" y="115769"/>
                  </a:cubicBezTo>
                  <a:cubicBezTo>
                    <a:pt x="1166304" y="112991"/>
                    <a:pt x="1163786" y="109692"/>
                    <a:pt x="1160748" y="105872"/>
                  </a:cubicBezTo>
                  <a:cubicBezTo>
                    <a:pt x="1184058" y="88987"/>
                    <a:pt x="1202637" y="67803"/>
                    <a:pt x="1216484" y="42323"/>
                  </a:cubicBezTo>
                  <a:lnTo>
                    <a:pt x="1164915" y="42323"/>
                  </a:lnTo>
                  <a:lnTo>
                    <a:pt x="1164915" y="32686"/>
                  </a:lnTo>
                  <a:lnTo>
                    <a:pt x="1221562" y="32686"/>
                  </a:lnTo>
                  <a:close/>
                  <a:moveTo>
                    <a:pt x="487877" y="911"/>
                  </a:moveTo>
                  <a:lnTo>
                    <a:pt x="498425" y="2344"/>
                  </a:lnTo>
                  <a:cubicBezTo>
                    <a:pt x="497774" y="6120"/>
                    <a:pt x="497101" y="9680"/>
                    <a:pt x="496407" y="13022"/>
                  </a:cubicBezTo>
                  <a:lnTo>
                    <a:pt x="551296" y="13022"/>
                  </a:lnTo>
                  <a:lnTo>
                    <a:pt x="551296" y="21357"/>
                  </a:lnTo>
                  <a:lnTo>
                    <a:pt x="494518" y="21357"/>
                  </a:lnTo>
                  <a:cubicBezTo>
                    <a:pt x="493520" y="25350"/>
                    <a:pt x="492478" y="28953"/>
                    <a:pt x="491393" y="32165"/>
                  </a:cubicBezTo>
                  <a:lnTo>
                    <a:pt x="546869" y="32165"/>
                  </a:lnTo>
                  <a:lnTo>
                    <a:pt x="546869" y="40500"/>
                  </a:lnTo>
                  <a:lnTo>
                    <a:pt x="488268" y="40500"/>
                  </a:lnTo>
                  <a:cubicBezTo>
                    <a:pt x="486488" y="44797"/>
                    <a:pt x="484361" y="48964"/>
                    <a:pt x="481887" y="53001"/>
                  </a:cubicBezTo>
                  <a:lnTo>
                    <a:pt x="556636" y="53001"/>
                  </a:lnTo>
                  <a:lnTo>
                    <a:pt x="556636" y="61336"/>
                  </a:lnTo>
                  <a:lnTo>
                    <a:pt x="520173" y="61336"/>
                  </a:lnTo>
                  <a:cubicBezTo>
                    <a:pt x="528898" y="72057"/>
                    <a:pt x="541833" y="79784"/>
                    <a:pt x="558980" y="84516"/>
                  </a:cubicBezTo>
                  <a:cubicBezTo>
                    <a:pt x="556549" y="88249"/>
                    <a:pt x="554378" y="91721"/>
                    <a:pt x="552468" y="94933"/>
                  </a:cubicBezTo>
                  <a:cubicBezTo>
                    <a:pt x="543353" y="91331"/>
                    <a:pt x="535387" y="87033"/>
                    <a:pt x="528572" y="82041"/>
                  </a:cubicBezTo>
                  <a:cubicBezTo>
                    <a:pt x="522929" y="85601"/>
                    <a:pt x="516483" y="89247"/>
                    <a:pt x="509234" y="92980"/>
                  </a:cubicBezTo>
                  <a:cubicBezTo>
                    <a:pt x="507932" y="90897"/>
                    <a:pt x="506152" y="88335"/>
                    <a:pt x="503895" y="85297"/>
                  </a:cubicBezTo>
                  <a:cubicBezTo>
                    <a:pt x="510015" y="82389"/>
                    <a:pt x="515788" y="79241"/>
                    <a:pt x="521215" y="75856"/>
                  </a:cubicBezTo>
                  <a:cubicBezTo>
                    <a:pt x="516570" y="71471"/>
                    <a:pt x="512663" y="66631"/>
                    <a:pt x="509494" y="61336"/>
                  </a:cubicBezTo>
                  <a:lnTo>
                    <a:pt x="476092" y="61336"/>
                  </a:lnTo>
                  <a:cubicBezTo>
                    <a:pt x="472315" y="66197"/>
                    <a:pt x="467974" y="70842"/>
                    <a:pt x="463069" y="75270"/>
                  </a:cubicBezTo>
                  <a:cubicBezTo>
                    <a:pt x="469103" y="78742"/>
                    <a:pt x="475028" y="82345"/>
                    <a:pt x="480845" y="86078"/>
                  </a:cubicBezTo>
                  <a:lnTo>
                    <a:pt x="474594" y="94022"/>
                  </a:lnTo>
                  <a:cubicBezTo>
                    <a:pt x="468647" y="89811"/>
                    <a:pt x="462375" y="85622"/>
                    <a:pt x="455777" y="81455"/>
                  </a:cubicBezTo>
                  <a:cubicBezTo>
                    <a:pt x="449179" y="86577"/>
                    <a:pt x="441734" y="91417"/>
                    <a:pt x="433443" y="95975"/>
                  </a:cubicBezTo>
                  <a:cubicBezTo>
                    <a:pt x="431707" y="93197"/>
                    <a:pt x="429623" y="90159"/>
                    <a:pt x="427192" y="86860"/>
                  </a:cubicBezTo>
                  <a:cubicBezTo>
                    <a:pt x="441777" y="79871"/>
                    <a:pt x="453671" y="71363"/>
                    <a:pt x="462874" y="61336"/>
                  </a:cubicBezTo>
                  <a:lnTo>
                    <a:pt x="429797" y="61336"/>
                  </a:lnTo>
                  <a:lnTo>
                    <a:pt x="429797" y="53001"/>
                  </a:lnTo>
                  <a:lnTo>
                    <a:pt x="469646" y="53001"/>
                  </a:lnTo>
                  <a:cubicBezTo>
                    <a:pt x="472510" y="49051"/>
                    <a:pt x="475006" y="44884"/>
                    <a:pt x="477133" y="40500"/>
                  </a:cubicBezTo>
                  <a:lnTo>
                    <a:pt x="439564" y="40500"/>
                  </a:lnTo>
                  <a:lnTo>
                    <a:pt x="439564" y="32165"/>
                  </a:lnTo>
                  <a:lnTo>
                    <a:pt x="480650" y="32165"/>
                  </a:lnTo>
                  <a:cubicBezTo>
                    <a:pt x="481908" y="28779"/>
                    <a:pt x="483037" y="25176"/>
                    <a:pt x="484035" y="21357"/>
                  </a:cubicBezTo>
                  <a:lnTo>
                    <a:pt x="434876" y="21357"/>
                  </a:lnTo>
                  <a:lnTo>
                    <a:pt x="434876" y="13022"/>
                  </a:lnTo>
                  <a:lnTo>
                    <a:pt x="485924" y="13022"/>
                  </a:lnTo>
                  <a:cubicBezTo>
                    <a:pt x="486705" y="9202"/>
                    <a:pt x="487356" y="5165"/>
                    <a:pt x="487877" y="911"/>
                  </a:cubicBezTo>
                  <a:close/>
                  <a:moveTo>
                    <a:pt x="1649946" y="521"/>
                  </a:moveTo>
                  <a:lnTo>
                    <a:pt x="1660754" y="2995"/>
                  </a:lnTo>
                  <a:cubicBezTo>
                    <a:pt x="1659018" y="7813"/>
                    <a:pt x="1657108" y="12545"/>
                    <a:pt x="1655024" y="17189"/>
                  </a:cubicBezTo>
                  <a:lnTo>
                    <a:pt x="1728601" y="17189"/>
                  </a:lnTo>
                  <a:lnTo>
                    <a:pt x="1728601" y="26826"/>
                  </a:lnTo>
                  <a:lnTo>
                    <a:pt x="1650336" y="26826"/>
                  </a:lnTo>
                  <a:cubicBezTo>
                    <a:pt x="1647645" y="31948"/>
                    <a:pt x="1644693" y="36940"/>
                    <a:pt x="1641481" y="41802"/>
                  </a:cubicBezTo>
                  <a:lnTo>
                    <a:pt x="1712844" y="41802"/>
                  </a:lnTo>
                  <a:lnTo>
                    <a:pt x="1712844" y="111342"/>
                  </a:lnTo>
                  <a:cubicBezTo>
                    <a:pt x="1712844" y="122107"/>
                    <a:pt x="1707592" y="127490"/>
                    <a:pt x="1697087" y="127490"/>
                  </a:cubicBezTo>
                  <a:cubicBezTo>
                    <a:pt x="1692486" y="127576"/>
                    <a:pt x="1685497" y="127620"/>
                    <a:pt x="1676121" y="127620"/>
                  </a:cubicBezTo>
                  <a:cubicBezTo>
                    <a:pt x="1675687" y="124668"/>
                    <a:pt x="1675036" y="121109"/>
                    <a:pt x="1674167" y="116941"/>
                  </a:cubicBezTo>
                  <a:cubicBezTo>
                    <a:pt x="1682154" y="117549"/>
                    <a:pt x="1688579" y="117853"/>
                    <a:pt x="1693441" y="117853"/>
                  </a:cubicBezTo>
                  <a:cubicBezTo>
                    <a:pt x="1699431" y="117853"/>
                    <a:pt x="1702426" y="114901"/>
                    <a:pt x="1702426" y="108998"/>
                  </a:cubicBezTo>
                  <a:lnTo>
                    <a:pt x="1702426" y="99752"/>
                  </a:lnTo>
                  <a:lnTo>
                    <a:pt x="1636793" y="99752"/>
                  </a:lnTo>
                  <a:lnTo>
                    <a:pt x="1636793" y="129183"/>
                  </a:lnTo>
                  <a:lnTo>
                    <a:pt x="1626505" y="129183"/>
                  </a:lnTo>
                  <a:lnTo>
                    <a:pt x="1626505" y="61791"/>
                  </a:lnTo>
                  <a:cubicBezTo>
                    <a:pt x="1620211" y="69127"/>
                    <a:pt x="1613266" y="76181"/>
                    <a:pt x="1605669" y="82953"/>
                  </a:cubicBezTo>
                  <a:cubicBezTo>
                    <a:pt x="1603846" y="79914"/>
                    <a:pt x="1601763" y="76745"/>
                    <a:pt x="1599418" y="73446"/>
                  </a:cubicBezTo>
                  <a:cubicBezTo>
                    <a:pt x="1616174" y="59426"/>
                    <a:pt x="1629262" y="43885"/>
                    <a:pt x="1638681" y="26826"/>
                  </a:cubicBezTo>
                  <a:lnTo>
                    <a:pt x="1603065" y="26826"/>
                  </a:lnTo>
                  <a:lnTo>
                    <a:pt x="1603065" y="17189"/>
                  </a:lnTo>
                  <a:lnTo>
                    <a:pt x="1643565" y="17189"/>
                  </a:lnTo>
                  <a:cubicBezTo>
                    <a:pt x="1646039" y="11763"/>
                    <a:pt x="1648166" y="6207"/>
                    <a:pt x="1649946" y="521"/>
                  </a:cubicBezTo>
                  <a:close/>
                  <a:moveTo>
                    <a:pt x="932278" y="521"/>
                  </a:moveTo>
                  <a:cubicBezTo>
                    <a:pt x="936228" y="6685"/>
                    <a:pt x="939158" y="11503"/>
                    <a:pt x="941068" y="14976"/>
                  </a:cubicBezTo>
                  <a:lnTo>
                    <a:pt x="994655" y="14976"/>
                  </a:lnTo>
                  <a:lnTo>
                    <a:pt x="994655" y="24091"/>
                  </a:lnTo>
                  <a:lnTo>
                    <a:pt x="922771" y="24091"/>
                  </a:lnTo>
                  <a:cubicBezTo>
                    <a:pt x="914176" y="30168"/>
                    <a:pt x="906320" y="35464"/>
                    <a:pt x="899201" y="39979"/>
                  </a:cubicBezTo>
                  <a:cubicBezTo>
                    <a:pt x="919559" y="39979"/>
                    <a:pt x="940352" y="39762"/>
                    <a:pt x="961578" y="39328"/>
                  </a:cubicBezTo>
                  <a:cubicBezTo>
                    <a:pt x="958713" y="37201"/>
                    <a:pt x="955762" y="35074"/>
                    <a:pt x="952723" y="32947"/>
                  </a:cubicBezTo>
                  <a:lnTo>
                    <a:pt x="958844" y="26175"/>
                  </a:lnTo>
                  <a:cubicBezTo>
                    <a:pt x="969956" y="33815"/>
                    <a:pt x="980938" y="41758"/>
                    <a:pt x="991790" y="50006"/>
                  </a:cubicBezTo>
                  <a:lnTo>
                    <a:pt x="984368" y="57429"/>
                  </a:lnTo>
                  <a:cubicBezTo>
                    <a:pt x="980765" y="54303"/>
                    <a:pt x="977010" y="51178"/>
                    <a:pt x="973103" y="48053"/>
                  </a:cubicBezTo>
                  <a:cubicBezTo>
                    <a:pt x="939071" y="48183"/>
                    <a:pt x="913091" y="48660"/>
                    <a:pt x="895164" y="49485"/>
                  </a:cubicBezTo>
                  <a:cubicBezTo>
                    <a:pt x="889694" y="49746"/>
                    <a:pt x="885006" y="50223"/>
                    <a:pt x="881100" y="50918"/>
                  </a:cubicBezTo>
                  <a:lnTo>
                    <a:pt x="877453" y="39979"/>
                  </a:lnTo>
                  <a:cubicBezTo>
                    <a:pt x="883444" y="38850"/>
                    <a:pt x="888262" y="37201"/>
                    <a:pt x="891908" y="35030"/>
                  </a:cubicBezTo>
                  <a:cubicBezTo>
                    <a:pt x="897117" y="31948"/>
                    <a:pt x="902283" y="28302"/>
                    <a:pt x="907405" y="24091"/>
                  </a:cubicBezTo>
                  <a:lnTo>
                    <a:pt x="868207" y="24091"/>
                  </a:lnTo>
                  <a:lnTo>
                    <a:pt x="868207" y="14976"/>
                  </a:lnTo>
                  <a:lnTo>
                    <a:pt x="929283" y="14976"/>
                  </a:lnTo>
                  <a:cubicBezTo>
                    <a:pt x="927459" y="11807"/>
                    <a:pt x="925463" y="8464"/>
                    <a:pt x="923292" y="4948"/>
                  </a:cubicBezTo>
                  <a:close/>
                  <a:moveTo>
                    <a:pt x="643533" y="0"/>
                  </a:moveTo>
                  <a:cubicBezTo>
                    <a:pt x="648828" y="5730"/>
                    <a:pt x="653299" y="11242"/>
                    <a:pt x="656946" y="16538"/>
                  </a:cubicBezTo>
                  <a:lnTo>
                    <a:pt x="650955" y="20575"/>
                  </a:lnTo>
                  <a:lnTo>
                    <a:pt x="704217" y="20575"/>
                  </a:lnTo>
                  <a:lnTo>
                    <a:pt x="704217" y="45318"/>
                  </a:lnTo>
                  <a:lnTo>
                    <a:pt x="693669" y="45318"/>
                  </a:lnTo>
                  <a:lnTo>
                    <a:pt x="693669" y="30212"/>
                  </a:lnTo>
                  <a:lnTo>
                    <a:pt x="597954" y="30212"/>
                  </a:lnTo>
                  <a:lnTo>
                    <a:pt x="597954" y="45318"/>
                  </a:lnTo>
                  <a:lnTo>
                    <a:pt x="587536" y="45318"/>
                  </a:lnTo>
                  <a:lnTo>
                    <a:pt x="587536" y="20575"/>
                  </a:lnTo>
                  <a:lnTo>
                    <a:pt x="646202" y="20575"/>
                  </a:lnTo>
                  <a:cubicBezTo>
                    <a:pt x="642903" y="15800"/>
                    <a:pt x="639105" y="10895"/>
                    <a:pt x="634808" y="586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endParaRPr lang="zh-CN" altLang="en-US" sz="1050" b="0" dirty="0">
                <a:solidFill>
                  <a:srgbClr val="3E3A39"/>
                </a:solidFill>
                <a:latin typeface="微软雅黑" pitchFamily="34" charset="-122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2050144" y="6486734"/>
              <a:ext cx="2165440" cy="85078"/>
            </a:xfrm>
            <a:custGeom>
              <a:avLst/>
              <a:gdLst/>
              <a:ahLst/>
              <a:cxnLst/>
              <a:rect l="l" t="t" r="r" b="b"/>
              <a:pathLst>
                <a:path w="2165440" h="85078">
                  <a:moveTo>
                    <a:pt x="2158789" y="71930"/>
                  </a:moveTo>
                  <a:cubicBezTo>
                    <a:pt x="2160699" y="71930"/>
                    <a:pt x="2162285" y="72570"/>
                    <a:pt x="2163547" y="73849"/>
                  </a:cubicBezTo>
                  <a:cubicBezTo>
                    <a:pt x="2164809" y="75128"/>
                    <a:pt x="2165440" y="76671"/>
                    <a:pt x="2165440" y="78479"/>
                  </a:cubicBezTo>
                  <a:cubicBezTo>
                    <a:pt x="2165440" y="80252"/>
                    <a:pt x="2164809" y="81779"/>
                    <a:pt x="2163547" y="83058"/>
                  </a:cubicBezTo>
                  <a:cubicBezTo>
                    <a:pt x="2162285" y="84337"/>
                    <a:pt x="2160682" y="84976"/>
                    <a:pt x="2158738" y="84976"/>
                  </a:cubicBezTo>
                  <a:cubicBezTo>
                    <a:pt x="2156862" y="84976"/>
                    <a:pt x="2155301" y="84337"/>
                    <a:pt x="2154057" y="83058"/>
                  </a:cubicBezTo>
                  <a:cubicBezTo>
                    <a:pt x="2152812" y="81779"/>
                    <a:pt x="2152189" y="80252"/>
                    <a:pt x="2152189" y="78479"/>
                  </a:cubicBezTo>
                  <a:cubicBezTo>
                    <a:pt x="2152189" y="76637"/>
                    <a:pt x="2152820" y="75085"/>
                    <a:pt x="2154082" y="73823"/>
                  </a:cubicBezTo>
                  <a:cubicBezTo>
                    <a:pt x="2155344" y="72561"/>
                    <a:pt x="2156913" y="71930"/>
                    <a:pt x="2158789" y="71930"/>
                  </a:cubicBezTo>
                  <a:close/>
                  <a:moveTo>
                    <a:pt x="1281540" y="55355"/>
                  </a:moveTo>
                  <a:lnTo>
                    <a:pt x="1268290" y="57145"/>
                  </a:lnTo>
                  <a:cubicBezTo>
                    <a:pt x="1263651" y="57759"/>
                    <a:pt x="1260454" y="58919"/>
                    <a:pt x="1258697" y="60624"/>
                  </a:cubicBezTo>
                  <a:cubicBezTo>
                    <a:pt x="1256941" y="62329"/>
                    <a:pt x="1256063" y="64717"/>
                    <a:pt x="1256063" y="67786"/>
                  </a:cubicBezTo>
                  <a:cubicBezTo>
                    <a:pt x="1256063" y="70481"/>
                    <a:pt x="1257017" y="72681"/>
                    <a:pt x="1258927" y="74386"/>
                  </a:cubicBezTo>
                  <a:cubicBezTo>
                    <a:pt x="1260838" y="76091"/>
                    <a:pt x="1263361" y="76944"/>
                    <a:pt x="1266499" y="76944"/>
                  </a:cubicBezTo>
                  <a:cubicBezTo>
                    <a:pt x="1270865" y="76944"/>
                    <a:pt x="1274463" y="75409"/>
                    <a:pt x="1277294" y="72340"/>
                  </a:cubicBezTo>
                  <a:cubicBezTo>
                    <a:pt x="1280125" y="69270"/>
                    <a:pt x="1281540" y="65416"/>
                    <a:pt x="1281540" y="60778"/>
                  </a:cubicBezTo>
                  <a:close/>
                  <a:moveTo>
                    <a:pt x="2102490" y="34123"/>
                  </a:moveTo>
                  <a:cubicBezTo>
                    <a:pt x="2097169" y="34123"/>
                    <a:pt x="2092974" y="36110"/>
                    <a:pt x="2089905" y="40083"/>
                  </a:cubicBezTo>
                  <a:cubicBezTo>
                    <a:pt x="2086835" y="44057"/>
                    <a:pt x="2085300" y="49471"/>
                    <a:pt x="2085300" y="56327"/>
                  </a:cubicBezTo>
                  <a:cubicBezTo>
                    <a:pt x="2085300" y="62636"/>
                    <a:pt x="2086775" y="67624"/>
                    <a:pt x="2089726" y="71291"/>
                  </a:cubicBezTo>
                  <a:cubicBezTo>
                    <a:pt x="2092676" y="74957"/>
                    <a:pt x="2096607" y="76791"/>
                    <a:pt x="2101518" y="76791"/>
                  </a:cubicBezTo>
                  <a:cubicBezTo>
                    <a:pt x="2106361" y="76791"/>
                    <a:pt x="2110317" y="74991"/>
                    <a:pt x="2113387" y="71393"/>
                  </a:cubicBezTo>
                  <a:cubicBezTo>
                    <a:pt x="2116456" y="67795"/>
                    <a:pt x="2117991" y="63318"/>
                    <a:pt x="2117991" y="57964"/>
                  </a:cubicBezTo>
                  <a:lnTo>
                    <a:pt x="2117991" y="50085"/>
                  </a:lnTo>
                  <a:cubicBezTo>
                    <a:pt x="2117991" y="45549"/>
                    <a:pt x="2116499" y="41755"/>
                    <a:pt x="2113515" y="38702"/>
                  </a:cubicBezTo>
                  <a:cubicBezTo>
                    <a:pt x="2110531" y="35650"/>
                    <a:pt x="2106855" y="34123"/>
                    <a:pt x="2102490" y="34123"/>
                  </a:cubicBezTo>
                  <a:close/>
                  <a:moveTo>
                    <a:pt x="1436763" y="34123"/>
                  </a:moveTo>
                  <a:cubicBezTo>
                    <a:pt x="1431136" y="34123"/>
                    <a:pt x="1426693" y="36050"/>
                    <a:pt x="1423436" y="39904"/>
                  </a:cubicBezTo>
                  <a:cubicBezTo>
                    <a:pt x="1420179" y="43758"/>
                    <a:pt x="1418550" y="49045"/>
                    <a:pt x="1418550" y="55764"/>
                  </a:cubicBezTo>
                  <a:cubicBezTo>
                    <a:pt x="1418550" y="62278"/>
                    <a:pt x="1420196" y="67411"/>
                    <a:pt x="1423487" y="71163"/>
                  </a:cubicBezTo>
                  <a:cubicBezTo>
                    <a:pt x="1426778" y="74915"/>
                    <a:pt x="1431204" y="76791"/>
                    <a:pt x="1436763" y="76791"/>
                  </a:cubicBezTo>
                  <a:cubicBezTo>
                    <a:pt x="1442493" y="76791"/>
                    <a:pt x="1446859" y="74957"/>
                    <a:pt x="1449860" y="71291"/>
                  </a:cubicBezTo>
                  <a:cubicBezTo>
                    <a:pt x="1452861" y="67624"/>
                    <a:pt x="1454362" y="62364"/>
                    <a:pt x="1454362" y="55508"/>
                  </a:cubicBezTo>
                  <a:cubicBezTo>
                    <a:pt x="1454362" y="48619"/>
                    <a:pt x="1452861" y="43332"/>
                    <a:pt x="1449860" y="39649"/>
                  </a:cubicBezTo>
                  <a:cubicBezTo>
                    <a:pt x="1446859" y="35965"/>
                    <a:pt x="1442493" y="34123"/>
                    <a:pt x="1436763" y="34123"/>
                  </a:cubicBezTo>
                  <a:close/>
                  <a:moveTo>
                    <a:pt x="1045215" y="34123"/>
                  </a:moveTo>
                  <a:cubicBezTo>
                    <a:pt x="1039894" y="34123"/>
                    <a:pt x="1035699" y="36110"/>
                    <a:pt x="1032630" y="40083"/>
                  </a:cubicBezTo>
                  <a:cubicBezTo>
                    <a:pt x="1029560" y="44057"/>
                    <a:pt x="1028025" y="49471"/>
                    <a:pt x="1028025" y="56327"/>
                  </a:cubicBezTo>
                  <a:cubicBezTo>
                    <a:pt x="1028025" y="62636"/>
                    <a:pt x="1029500" y="67624"/>
                    <a:pt x="1032451" y="71291"/>
                  </a:cubicBezTo>
                  <a:cubicBezTo>
                    <a:pt x="1035401" y="74957"/>
                    <a:pt x="1039332" y="76791"/>
                    <a:pt x="1044243" y="76791"/>
                  </a:cubicBezTo>
                  <a:cubicBezTo>
                    <a:pt x="1049086" y="76791"/>
                    <a:pt x="1053042" y="74991"/>
                    <a:pt x="1056112" y="71393"/>
                  </a:cubicBezTo>
                  <a:cubicBezTo>
                    <a:pt x="1059182" y="67795"/>
                    <a:pt x="1060716" y="63318"/>
                    <a:pt x="1060716" y="57964"/>
                  </a:cubicBezTo>
                  <a:lnTo>
                    <a:pt x="1060716" y="50085"/>
                  </a:lnTo>
                  <a:cubicBezTo>
                    <a:pt x="1060716" y="45549"/>
                    <a:pt x="1059224" y="41755"/>
                    <a:pt x="1056240" y="38702"/>
                  </a:cubicBezTo>
                  <a:cubicBezTo>
                    <a:pt x="1053255" y="35650"/>
                    <a:pt x="1049580" y="34123"/>
                    <a:pt x="1045215" y="34123"/>
                  </a:cubicBezTo>
                  <a:close/>
                  <a:moveTo>
                    <a:pt x="1720211" y="33919"/>
                  </a:moveTo>
                  <a:cubicBezTo>
                    <a:pt x="1716221" y="33919"/>
                    <a:pt x="1712767" y="35402"/>
                    <a:pt x="1709851" y="38370"/>
                  </a:cubicBezTo>
                  <a:cubicBezTo>
                    <a:pt x="1706935" y="41337"/>
                    <a:pt x="1705102" y="45208"/>
                    <a:pt x="1704351" y="49983"/>
                  </a:cubicBezTo>
                  <a:lnTo>
                    <a:pt x="1733922" y="49983"/>
                  </a:lnTo>
                  <a:cubicBezTo>
                    <a:pt x="1733888" y="44867"/>
                    <a:pt x="1732677" y="40911"/>
                    <a:pt x="1730289" y="38114"/>
                  </a:cubicBezTo>
                  <a:cubicBezTo>
                    <a:pt x="1727902" y="35317"/>
                    <a:pt x="1724543" y="33919"/>
                    <a:pt x="1720211" y="33919"/>
                  </a:cubicBezTo>
                  <a:close/>
                  <a:moveTo>
                    <a:pt x="472436" y="33919"/>
                  </a:moveTo>
                  <a:cubicBezTo>
                    <a:pt x="468445" y="33919"/>
                    <a:pt x="464992" y="35402"/>
                    <a:pt x="462076" y="38370"/>
                  </a:cubicBezTo>
                  <a:cubicBezTo>
                    <a:pt x="459160" y="41337"/>
                    <a:pt x="457327" y="45208"/>
                    <a:pt x="456576" y="49983"/>
                  </a:cubicBezTo>
                  <a:lnTo>
                    <a:pt x="486147" y="49983"/>
                  </a:lnTo>
                  <a:cubicBezTo>
                    <a:pt x="486113" y="44867"/>
                    <a:pt x="484902" y="40911"/>
                    <a:pt x="482514" y="38114"/>
                  </a:cubicBezTo>
                  <a:cubicBezTo>
                    <a:pt x="480127" y="35317"/>
                    <a:pt x="476767" y="33919"/>
                    <a:pt x="472436" y="33919"/>
                  </a:cubicBezTo>
                  <a:close/>
                  <a:moveTo>
                    <a:pt x="177161" y="33919"/>
                  </a:moveTo>
                  <a:cubicBezTo>
                    <a:pt x="173170" y="33919"/>
                    <a:pt x="169717" y="35402"/>
                    <a:pt x="166801" y="38370"/>
                  </a:cubicBezTo>
                  <a:cubicBezTo>
                    <a:pt x="163885" y="41337"/>
                    <a:pt x="162052" y="45208"/>
                    <a:pt x="161301" y="49983"/>
                  </a:cubicBezTo>
                  <a:lnTo>
                    <a:pt x="190872" y="49983"/>
                  </a:lnTo>
                  <a:cubicBezTo>
                    <a:pt x="190838" y="44867"/>
                    <a:pt x="189627" y="40911"/>
                    <a:pt x="187239" y="38114"/>
                  </a:cubicBezTo>
                  <a:cubicBezTo>
                    <a:pt x="184852" y="35317"/>
                    <a:pt x="181492" y="33919"/>
                    <a:pt x="177161" y="33919"/>
                  </a:cubicBezTo>
                  <a:close/>
                  <a:moveTo>
                    <a:pt x="1373953" y="27166"/>
                  </a:moveTo>
                  <a:lnTo>
                    <a:pt x="1383980" y="27166"/>
                  </a:lnTo>
                  <a:lnTo>
                    <a:pt x="1383980" y="83748"/>
                  </a:lnTo>
                  <a:lnTo>
                    <a:pt x="1373953" y="83748"/>
                  </a:lnTo>
                  <a:close/>
                  <a:moveTo>
                    <a:pt x="1096654" y="27166"/>
                  </a:moveTo>
                  <a:lnTo>
                    <a:pt x="1106579" y="27166"/>
                  </a:lnTo>
                  <a:lnTo>
                    <a:pt x="1106579" y="59550"/>
                  </a:lnTo>
                  <a:cubicBezTo>
                    <a:pt x="1106579" y="71044"/>
                    <a:pt x="1110978" y="76791"/>
                    <a:pt x="1119778" y="76791"/>
                  </a:cubicBezTo>
                  <a:cubicBezTo>
                    <a:pt x="1124143" y="76791"/>
                    <a:pt x="1127673" y="75179"/>
                    <a:pt x="1130368" y="71956"/>
                  </a:cubicBezTo>
                  <a:cubicBezTo>
                    <a:pt x="1133062" y="68733"/>
                    <a:pt x="1134409" y="64666"/>
                    <a:pt x="1134409" y="59754"/>
                  </a:cubicBezTo>
                  <a:lnTo>
                    <a:pt x="1134409" y="27166"/>
                  </a:lnTo>
                  <a:lnTo>
                    <a:pt x="1144488" y="27166"/>
                  </a:lnTo>
                  <a:lnTo>
                    <a:pt x="1144488" y="83748"/>
                  </a:lnTo>
                  <a:lnTo>
                    <a:pt x="1134409" y="83748"/>
                  </a:lnTo>
                  <a:lnTo>
                    <a:pt x="1134409" y="74846"/>
                  </a:lnTo>
                  <a:lnTo>
                    <a:pt x="1134205" y="74846"/>
                  </a:lnTo>
                  <a:cubicBezTo>
                    <a:pt x="1130419" y="81668"/>
                    <a:pt x="1124604" y="85078"/>
                    <a:pt x="1116759" y="85078"/>
                  </a:cubicBezTo>
                  <a:cubicBezTo>
                    <a:pt x="1103355" y="85078"/>
                    <a:pt x="1096654" y="77063"/>
                    <a:pt x="1096654" y="61033"/>
                  </a:cubicBezTo>
                  <a:close/>
                  <a:moveTo>
                    <a:pt x="303111" y="27166"/>
                  </a:moveTo>
                  <a:lnTo>
                    <a:pt x="347211" y="27166"/>
                  </a:lnTo>
                  <a:lnTo>
                    <a:pt x="347211" y="30440"/>
                  </a:lnTo>
                  <a:lnTo>
                    <a:pt x="314520" y="75460"/>
                  </a:lnTo>
                  <a:lnTo>
                    <a:pt x="347006" y="75460"/>
                  </a:lnTo>
                  <a:lnTo>
                    <a:pt x="347006" y="83748"/>
                  </a:lnTo>
                  <a:lnTo>
                    <a:pt x="300042" y="83748"/>
                  </a:lnTo>
                  <a:lnTo>
                    <a:pt x="300042" y="80423"/>
                  </a:lnTo>
                  <a:lnTo>
                    <a:pt x="332937" y="35454"/>
                  </a:lnTo>
                  <a:lnTo>
                    <a:pt x="303111" y="35454"/>
                  </a:lnTo>
                  <a:close/>
                  <a:moveTo>
                    <a:pt x="1790365" y="25836"/>
                  </a:moveTo>
                  <a:cubicBezTo>
                    <a:pt x="1795549" y="25836"/>
                    <a:pt x="1799983" y="26756"/>
                    <a:pt x="1803666" y="28598"/>
                  </a:cubicBezTo>
                  <a:lnTo>
                    <a:pt x="1803666" y="38523"/>
                  </a:lnTo>
                  <a:cubicBezTo>
                    <a:pt x="1799676" y="35590"/>
                    <a:pt x="1795242" y="34123"/>
                    <a:pt x="1790365" y="34123"/>
                  </a:cubicBezTo>
                  <a:cubicBezTo>
                    <a:pt x="1784635" y="34123"/>
                    <a:pt x="1779971" y="36110"/>
                    <a:pt x="1776373" y="40083"/>
                  </a:cubicBezTo>
                  <a:cubicBezTo>
                    <a:pt x="1772774" y="44057"/>
                    <a:pt x="1770975" y="49352"/>
                    <a:pt x="1770975" y="55969"/>
                  </a:cubicBezTo>
                  <a:cubicBezTo>
                    <a:pt x="1770975" y="62483"/>
                    <a:pt x="1772672" y="67582"/>
                    <a:pt x="1776066" y="71265"/>
                  </a:cubicBezTo>
                  <a:cubicBezTo>
                    <a:pt x="1779459" y="74949"/>
                    <a:pt x="1784038" y="76791"/>
                    <a:pt x="1789802" y="76791"/>
                  </a:cubicBezTo>
                  <a:cubicBezTo>
                    <a:pt x="1794679" y="76791"/>
                    <a:pt x="1799284" y="75188"/>
                    <a:pt x="1803615" y="71982"/>
                  </a:cubicBezTo>
                  <a:lnTo>
                    <a:pt x="1803615" y="81190"/>
                  </a:lnTo>
                  <a:cubicBezTo>
                    <a:pt x="1799284" y="83782"/>
                    <a:pt x="1794065" y="85078"/>
                    <a:pt x="1787960" y="85078"/>
                  </a:cubicBezTo>
                  <a:cubicBezTo>
                    <a:pt x="1779775" y="85078"/>
                    <a:pt x="1773192" y="82452"/>
                    <a:pt x="1768213" y="77200"/>
                  </a:cubicBezTo>
                  <a:cubicBezTo>
                    <a:pt x="1763233" y="71947"/>
                    <a:pt x="1760743" y="65143"/>
                    <a:pt x="1760743" y="56787"/>
                  </a:cubicBezTo>
                  <a:cubicBezTo>
                    <a:pt x="1760743" y="47510"/>
                    <a:pt x="1763429" y="40032"/>
                    <a:pt x="1768801" y="34354"/>
                  </a:cubicBezTo>
                  <a:cubicBezTo>
                    <a:pt x="1774173" y="28675"/>
                    <a:pt x="1781361" y="25836"/>
                    <a:pt x="1790365" y="25836"/>
                  </a:cubicBezTo>
                  <a:close/>
                  <a:moveTo>
                    <a:pt x="1720364" y="25836"/>
                  </a:moveTo>
                  <a:cubicBezTo>
                    <a:pt x="1727766" y="25836"/>
                    <a:pt x="1733547" y="28214"/>
                    <a:pt x="1737708" y="32972"/>
                  </a:cubicBezTo>
                  <a:cubicBezTo>
                    <a:pt x="1741869" y="37730"/>
                    <a:pt x="1743949" y="44389"/>
                    <a:pt x="1743949" y="52950"/>
                  </a:cubicBezTo>
                  <a:lnTo>
                    <a:pt x="1743949" y="58015"/>
                  </a:lnTo>
                  <a:lnTo>
                    <a:pt x="1704351" y="58015"/>
                  </a:lnTo>
                  <a:cubicBezTo>
                    <a:pt x="1704522" y="64052"/>
                    <a:pt x="1706176" y="68716"/>
                    <a:pt x="1709314" y="72007"/>
                  </a:cubicBezTo>
                  <a:cubicBezTo>
                    <a:pt x="1712452" y="75298"/>
                    <a:pt x="1716834" y="76944"/>
                    <a:pt x="1722462" y="76944"/>
                  </a:cubicBezTo>
                  <a:cubicBezTo>
                    <a:pt x="1728806" y="76944"/>
                    <a:pt x="1734621" y="74915"/>
                    <a:pt x="1739907" y="70856"/>
                  </a:cubicBezTo>
                  <a:lnTo>
                    <a:pt x="1739907" y="79809"/>
                  </a:lnTo>
                  <a:cubicBezTo>
                    <a:pt x="1734928" y="83322"/>
                    <a:pt x="1728328" y="85078"/>
                    <a:pt x="1720109" y="85078"/>
                  </a:cubicBezTo>
                  <a:cubicBezTo>
                    <a:pt x="1711923" y="85078"/>
                    <a:pt x="1705537" y="82486"/>
                    <a:pt x="1700949" y="77302"/>
                  </a:cubicBezTo>
                  <a:cubicBezTo>
                    <a:pt x="1696362" y="72118"/>
                    <a:pt x="1694068" y="64921"/>
                    <a:pt x="1694068" y="55713"/>
                  </a:cubicBezTo>
                  <a:cubicBezTo>
                    <a:pt x="1694068" y="47050"/>
                    <a:pt x="1696584" y="39904"/>
                    <a:pt x="1701614" y="34277"/>
                  </a:cubicBezTo>
                  <a:cubicBezTo>
                    <a:pt x="1706645" y="28649"/>
                    <a:pt x="1712895" y="25836"/>
                    <a:pt x="1720364" y="25836"/>
                  </a:cubicBezTo>
                  <a:close/>
                  <a:moveTo>
                    <a:pt x="1526632" y="25836"/>
                  </a:moveTo>
                  <a:cubicBezTo>
                    <a:pt x="1532839" y="25836"/>
                    <a:pt x="1537563" y="27822"/>
                    <a:pt x="1540803" y="31796"/>
                  </a:cubicBezTo>
                  <a:cubicBezTo>
                    <a:pt x="1544043" y="35769"/>
                    <a:pt x="1545663" y="41559"/>
                    <a:pt x="1545663" y="49164"/>
                  </a:cubicBezTo>
                  <a:lnTo>
                    <a:pt x="1545663" y="83748"/>
                  </a:lnTo>
                  <a:lnTo>
                    <a:pt x="1535687" y="83748"/>
                  </a:lnTo>
                  <a:lnTo>
                    <a:pt x="1535687" y="51569"/>
                  </a:lnTo>
                  <a:cubicBezTo>
                    <a:pt x="1535687" y="39939"/>
                    <a:pt x="1531441" y="34123"/>
                    <a:pt x="1522949" y="34123"/>
                  </a:cubicBezTo>
                  <a:cubicBezTo>
                    <a:pt x="1518549" y="34123"/>
                    <a:pt x="1514934" y="35760"/>
                    <a:pt x="1512103" y="39035"/>
                  </a:cubicBezTo>
                  <a:cubicBezTo>
                    <a:pt x="1509272" y="42309"/>
                    <a:pt x="1507856" y="46453"/>
                    <a:pt x="1507856" y="51466"/>
                  </a:cubicBezTo>
                  <a:lnTo>
                    <a:pt x="1507856" y="83748"/>
                  </a:lnTo>
                  <a:lnTo>
                    <a:pt x="1497829" y="83748"/>
                  </a:lnTo>
                  <a:lnTo>
                    <a:pt x="1497829" y="27166"/>
                  </a:lnTo>
                  <a:lnTo>
                    <a:pt x="1507856" y="27166"/>
                  </a:lnTo>
                  <a:lnTo>
                    <a:pt x="1507856" y="36528"/>
                  </a:lnTo>
                  <a:lnTo>
                    <a:pt x="1508061" y="36528"/>
                  </a:lnTo>
                  <a:cubicBezTo>
                    <a:pt x="1512324" y="29400"/>
                    <a:pt x="1518515" y="25836"/>
                    <a:pt x="1526632" y="25836"/>
                  </a:cubicBezTo>
                  <a:close/>
                  <a:moveTo>
                    <a:pt x="1437377" y="25836"/>
                  </a:moveTo>
                  <a:cubicBezTo>
                    <a:pt x="1445870" y="25836"/>
                    <a:pt x="1452529" y="28436"/>
                    <a:pt x="1457355" y="33637"/>
                  </a:cubicBezTo>
                  <a:cubicBezTo>
                    <a:pt x="1462181" y="38839"/>
                    <a:pt x="1464594" y="46027"/>
                    <a:pt x="1464594" y="55201"/>
                  </a:cubicBezTo>
                  <a:cubicBezTo>
                    <a:pt x="1464594" y="64137"/>
                    <a:pt x="1462019" y="71351"/>
                    <a:pt x="1456869" y="76842"/>
                  </a:cubicBezTo>
                  <a:cubicBezTo>
                    <a:pt x="1451719" y="82333"/>
                    <a:pt x="1444812" y="85078"/>
                    <a:pt x="1436149" y="85078"/>
                  </a:cubicBezTo>
                  <a:cubicBezTo>
                    <a:pt x="1427691" y="85078"/>
                    <a:pt x="1420938" y="82418"/>
                    <a:pt x="1415890" y="77097"/>
                  </a:cubicBezTo>
                  <a:cubicBezTo>
                    <a:pt x="1410842" y="71777"/>
                    <a:pt x="1408318" y="64768"/>
                    <a:pt x="1408318" y="56071"/>
                  </a:cubicBezTo>
                  <a:cubicBezTo>
                    <a:pt x="1408318" y="46726"/>
                    <a:pt x="1410928" y="39350"/>
                    <a:pt x="1416146" y="33944"/>
                  </a:cubicBezTo>
                  <a:cubicBezTo>
                    <a:pt x="1421364" y="28538"/>
                    <a:pt x="1428441" y="25836"/>
                    <a:pt x="1437377" y="25836"/>
                  </a:cubicBezTo>
                  <a:close/>
                  <a:moveTo>
                    <a:pt x="1271001" y="25836"/>
                  </a:moveTo>
                  <a:cubicBezTo>
                    <a:pt x="1284644" y="25836"/>
                    <a:pt x="1291465" y="32998"/>
                    <a:pt x="1291465" y="47323"/>
                  </a:cubicBezTo>
                  <a:lnTo>
                    <a:pt x="1291465" y="83748"/>
                  </a:lnTo>
                  <a:lnTo>
                    <a:pt x="1281540" y="83748"/>
                  </a:lnTo>
                  <a:lnTo>
                    <a:pt x="1281540" y="75000"/>
                  </a:lnTo>
                  <a:lnTo>
                    <a:pt x="1281284" y="75000"/>
                  </a:lnTo>
                  <a:cubicBezTo>
                    <a:pt x="1277362" y="81719"/>
                    <a:pt x="1271581" y="85078"/>
                    <a:pt x="1263941" y="85078"/>
                  </a:cubicBezTo>
                  <a:cubicBezTo>
                    <a:pt x="1258450" y="85078"/>
                    <a:pt x="1254084" y="83595"/>
                    <a:pt x="1250844" y="80628"/>
                  </a:cubicBezTo>
                  <a:cubicBezTo>
                    <a:pt x="1247604" y="77660"/>
                    <a:pt x="1245984" y="73653"/>
                    <a:pt x="1245984" y="68605"/>
                  </a:cubicBezTo>
                  <a:cubicBezTo>
                    <a:pt x="1245984" y="58032"/>
                    <a:pt x="1252243" y="51876"/>
                    <a:pt x="1264760" y="50136"/>
                  </a:cubicBezTo>
                  <a:lnTo>
                    <a:pt x="1281540" y="47783"/>
                  </a:lnTo>
                  <a:cubicBezTo>
                    <a:pt x="1281540" y="38540"/>
                    <a:pt x="1277720" y="33919"/>
                    <a:pt x="1270080" y="33919"/>
                  </a:cubicBezTo>
                  <a:cubicBezTo>
                    <a:pt x="1263293" y="33919"/>
                    <a:pt x="1257103" y="36204"/>
                    <a:pt x="1251509" y="40774"/>
                  </a:cubicBezTo>
                  <a:lnTo>
                    <a:pt x="1251509" y="31105"/>
                  </a:lnTo>
                  <a:cubicBezTo>
                    <a:pt x="1257137" y="27592"/>
                    <a:pt x="1263634" y="25836"/>
                    <a:pt x="1271001" y="25836"/>
                  </a:cubicBezTo>
                  <a:close/>
                  <a:moveTo>
                    <a:pt x="1199815" y="25836"/>
                  </a:moveTo>
                  <a:cubicBezTo>
                    <a:pt x="1204999" y="25836"/>
                    <a:pt x="1209433" y="26756"/>
                    <a:pt x="1213116" y="28598"/>
                  </a:cubicBezTo>
                  <a:lnTo>
                    <a:pt x="1213116" y="38523"/>
                  </a:lnTo>
                  <a:cubicBezTo>
                    <a:pt x="1209126" y="35590"/>
                    <a:pt x="1204692" y="34123"/>
                    <a:pt x="1199815" y="34123"/>
                  </a:cubicBezTo>
                  <a:cubicBezTo>
                    <a:pt x="1194085" y="34123"/>
                    <a:pt x="1189421" y="36110"/>
                    <a:pt x="1185823" y="40083"/>
                  </a:cubicBezTo>
                  <a:cubicBezTo>
                    <a:pt x="1182224" y="44057"/>
                    <a:pt x="1180425" y="49352"/>
                    <a:pt x="1180425" y="55969"/>
                  </a:cubicBezTo>
                  <a:cubicBezTo>
                    <a:pt x="1180425" y="62483"/>
                    <a:pt x="1182122" y="67582"/>
                    <a:pt x="1185516" y="71265"/>
                  </a:cubicBezTo>
                  <a:cubicBezTo>
                    <a:pt x="1188909" y="74949"/>
                    <a:pt x="1193488" y="76791"/>
                    <a:pt x="1199252" y="76791"/>
                  </a:cubicBezTo>
                  <a:cubicBezTo>
                    <a:pt x="1204129" y="76791"/>
                    <a:pt x="1208734" y="75188"/>
                    <a:pt x="1213065" y="71982"/>
                  </a:cubicBezTo>
                  <a:lnTo>
                    <a:pt x="1213065" y="81190"/>
                  </a:lnTo>
                  <a:cubicBezTo>
                    <a:pt x="1208734" y="83782"/>
                    <a:pt x="1203515" y="85078"/>
                    <a:pt x="1197410" y="85078"/>
                  </a:cubicBezTo>
                  <a:cubicBezTo>
                    <a:pt x="1189225" y="85078"/>
                    <a:pt x="1182642" y="82452"/>
                    <a:pt x="1177663" y="77200"/>
                  </a:cubicBezTo>
                  <a:cubicBezTo>
                    <a:pt x="1172683" y="71947"/>
                    <a:pt x="1170193" y="65143"/>
                    <a:pt x="1170193" y="56787"/>
                  </a:cubicBezTo>
                  <a:cubicBezTo>
                    <a:pt x="1170193" y="47510"/>
                    <a:pt x="1172879" y="40032"/>
                    <a:pt x="1178251" y="34354"/>
                  </a:cubicBezTo>
                  <a:cubicBezTo>
                    <a:pt x="1183623" y="28675"/>
                    <a:pt x="1190811" y="25836"/>
                    <a:pt x="1199815" y="25836"/>
                  </a:cubicBezTo>
                  <a:close/>
                  <a:moveTo>
                    <a:pt x="555082" y="25836"/>
                  </a:moveTo>
                  <a:cubicBezTo>
                    <a:pt x="561289" y="25836"/>
                    <a:pt x="566013" y="27822"/>
                    <a:pt x="569253" y="31796"/>
                  </a:cubicBezTo>
                  <a:cubicBezTo>
                    <a:pt x="572493" y="35769"/>
                    <a:pt x="574113" y="41559"/>
                    <a:pt x="574113" y="49164"/>
                  </a:cubicBezTo>
                  <a:lnTo>
                    <a:pt x="574113" y="83748"/>
                  </a:lnTo>
                  <a:lnTo>
                    <a:pt x="564137" y="83748"/>
                  </a:lnTo>
                  <a:lnTo>
                    <a:pt x="564137" y="51569"/>
                  </a:lnTo>
                  <a:cubicBezTo>
                    <a:pt x="564137" y="39939"/>
                    <a:pt x="559891" y="34123"/>
                    <a:pt x="551399" y="34123"/>
                  </a:cubicBezTo>
                  <a:cubicBezTo>
                    <a:pt x="546999" y="34123"/>
                    <a:pt x="543383" y="35760"/>
                    <a:pt x="540553" y="39035"/>
                  </a:cubicBezTo>
                  <a:cubicBezTo>
                    <a:pt x="537722" y="42309"/>
                    <a:pt x="536306" y="46453"/>
                    <a:pt x="536306" y="51466"/>
                  </a:cubicBezTo>
                  <a:lnTo>
                    <a:pt x="536306" y="83748"/>
                  </a:lnTo>
                  <a:lnTo>
                    <a:pt x="526279" y="83748"/>
                  </a:lnTo>
                  <a:lnTo>
                    <a:pt x="526279" y="27166"/>
                  </a:lnTo>
                  <a:lnTo>
                    <a:pt x="536306" y="27166"/>
                  </a:lnTo>
                  <a:lnTo>
                    <a:pt x="536306" y="36528"/>
                  </a:lnTo>
                  <a:lnTo>
                    <a:pt x="536511" y="36528"/>
                  </a:lnTo>
                  <a:cubicBezTo>
                    <a:pt x="540774" y="29400"/>
                    <a:pt x="546965" y="25836"/>
                    <a:pt x="555082" y="25836"/>
                  </a:cubicBezTo>
                  <a:close/>
                  <a:moveTo>
                    <a:pt x="472589" y="25836"/>
                  </a:moveTo>
                  <a:cubicBezTo>
                    <a:pt x="479990" y="25836"/>
                    <a:pt x="485771" y="28214"/>
                    <a:pt x="489933" y="32972"/>
                  </a:cubicBezTo>
                  <a:cubicBezTo>
                    <a:pt x="494094" y="37730"/>
                    <a:pt x="496174" y="44389"/>
                    <a:pt x="496174" y="52950"/>
                  </a:cubicBezTo>
                  <a:lnTo>
                    <a:pt x="496174" y="58015"/>
                  </a:lnTo>
                  <a:lnTo>
                    <a:pt x="456576" y="58015"/>
                  </a:lnTo>
                  <a:cubicBezTo>
                    <a:pt x="456747" y="64052"/>
                    <a:pt x="458401" y="68716"/>
                    <a:pt x="461539" y="72007"/>
                  </a:cubicBezTo>
                  <a:cubicBezTo>
                    <a:pt x="464677" y="75298"/>
                    <a:pt x="469059" y="76944"/>
                    <a:pt x="474687" y="76944"/>
                  </a:cubicBezTo>
                  <a:cubicBezTo>
                    <a:pt x="481031" y="76944"/>
                    <a:pt x="486846" y="74915"/>
                    <a:pt x="492132" y="70856"/>
                  </a:cubicBezTo>
                  <a:lnTo>
                    <a:pt x="492132" y="79809"/>
                  </a:lnTo>
                  <a:cubicBezTo>
                    <a:pt x="487153" y="83322"/>
                    <a:pt x="480553" y="85078"/>
                    <a:pt x="472334" y="85078"/>
                  </a:cubicBezTo>
                  <a:cubicBezTo>
                    <a:pt x="464148" y="85078"/>
                    <a:pt x="457762" y="82486"/>
                    <a:pt x="453174" y="77302"/>
                  </a:cubicBezTo>
                  <a:cubicBezTo>
                    <a:pt x="448587" y="72118"/>
                    <a:pt x="446293" y="64921"/>
                    <a:pt x="446293" y="55713"/>
                  </a:cubicBezTo>
                  <a:cubicBezTo>
                    <a:pt x="446293" y="47050"/>
                    <a:pt x="448809" y="39904"/>
                    <a:pt x="453839" y="34277"/>
                  </a:cubicBezTo>
                  <a:cubicBezTo>
                    <a:pt x="458870" y="28649"/>
                    <a:pt x="465120" y="25836"/>
                    <a:pt x="472589" y="25836"/>
                  </a:cubicBezTo>
                  <a:close/>
                  <a:moveTo>
                    <a:pt x="250282" y="25836"/>
                  </a:moveTo>
                  <a:cubicBezTo>
                    <a:pt x="256489" y="25836"/>
                    <a:pt x="261213" y="27822"/>
                    <a:pt x="264453" y="31796"/>
                  </a:cubicBezTo>
                  <a:cubicBezTo>
                    <a:pt x="267693" y="35769"/>
                    <a:pt x="269313" y="41559"/>
                    <a:pt x="269313" y="49164"/>
                  </a:cubicBezTo>
                  <a:lnTo>
                    <a:pt x="269313" y="83748"/>
                  </a:lnTo>
                  <a:lnTo>
                    <a:pt x="259337" y="83748"/>
                  </a:lnTo>
                  <a:lnTo>
                    <a:pt x="259337" y="51569"/>
                  </a:lnTo>
                  <a:cubicBezTo>
                    <a:pt x="259337" y="39939"/>
                    <a:pt x="255091" y="34123"/>
                    <a:pt x="246599" y="34123"/>
                  </a:cubicBezTo>
                  <a:cubicBezTo>
                    <a:pt x="242199" y="34123"/>
                    <a:pt x="238584" y="35760"/>
                    <a:pt x="235753" y="39035"/>
                  </a:cubicBezTo>
                  <a:cubicBezTo>
                    <a:pt x="232922" y="42309"/>
                    <a:pt x="231506" y="46453"/>
                    <a:pt x="231506" y="51466"/>
                  </a:cubicBezTo>
                  <a:lnTo>
                    <a:pt x="231506" y="83748"/>
                  </a:lnTo>
                  <a:lnTo>
                    <a:pt x="221479" y="83748"/>
                  </a:lnTo>
                  <a:lnTo>
                    <a:pt x="221479" y="27166"/>
                  </a:lnTo>
                  <a:lnTo>
                    <a:pt x="231506" y="27166"/>
                  </a:lnTo>
                  <a:lnTo>
                    <a:pt x="231506" y="36528"/>
                  </a:lnTo>
                  <a:lnTo>
                    <a:pt x="231711" y="36528"/>
                  </a:lnTo>
                  <a:cubicBezTo>
                    <a:pt x="235974" y="29400"/>
                    <a:pt x="242165" y="25836"/>
                    <a:pt x="250282" y="25836"/>
                  </a:cubicBezTo>
                  <a:close/>
                  <a:moveTo>
                    <a:pt x="177314" y="25836"/>
                  </a:moveTo>
                  <a:cubicBezTo>
                    <a:pt x="184715" y="25836"/>
                    <a:pt x="190497" y="28214"/>
                    <a:pt x="194658" y="32972"/>
                  </a:cubicBezTo>
                  <a:cubicBezTo>
                    <a:pt x="198819" y="37730"/>
                    <a:pt x="200899" y="44389"/>
                    <a:pt x="200899" y="52950"/>
                  </a:cubicBezTo>
                  <a:lnTo>
                    <a:pt x="200899" y="58015"/>
                  </a:lnTo>
                  <a:lnTo>
                    <a:pt x="161301" y="58015"/>
                  </a:lnTo>
                  <a:cubicBezTo>
                    <a:pt x="161472" y="64052"/>
                    <a:pt x="163126" y="68716"/>
                    <a:pt x="166264" y="72007"/>
                  </a:cubicBezTo>
                  <a:cubicBezTo>
                    <a:pt x="169402" y="75298"/>
                    <a:pt x="173784" y="76944"/>
                    <a:pt x="179412" y="76944"/>
                  </a:cubicBezTo>
                  <a:cubicBezTo>
                    <a:pt x="185756" y="76944"/>
                    <a:pt x="191571" y="74915"/>
                    <a:pt x="196857" y="70856"/>
                  </a:cubicBezTo>
                  <a:lnTo>
                    <a:pt x="196857" y="79809"/>
                  </a:lnTo>
                  <a:cubicBezTo>
                    <a:pt x="191878" y="83322"/>
                    <a:pt x="185278" y="85078"/>
                    <a:pt x="177059" y="85078"/>
                  </a:cubicBezTo>
                  <a:cubicBezTo>
                    <a:pt x="168873" y="85078"/>
                    <a:pt x="162487" y="82486"/>
                    <a:pt x="157899" y="77302"/>
                  </a:cubicBezTo>
                  <a:cubicBezTo>
                    <a:pt x="153312" y="72118"/>
                    <a:pt x="151018" y="64921"/>
                    <a:pt x="151018" y="55713"/>
                  </a:cubicBezTo>
                  <a:cubicBezTo>
                    <a:pt x="151018" y="47050"/>
                    <a:pt x="153534" y="39904"/>
                    <a:pt x="158564" y="34277"/>
                  </a:cubicBezTo>
                  <a:cubicBezTo>
                    <a:pt x="163595" y="28649"/>
                    <a:pt x="169845" y="25836"/>
                    <a:pt x="177314" y="25836"/>
                  </a:cubicBezTo>
                  <a:close/>
                  <a:moveTo>
                    <a:pt x="839553" y="14632"/>
                  </a:moveTo>
                  <a:cubicBezTo>
                    <a:pt x="839178" y="17019"/>
                    <a:pt x="838751" y="18861"/>
                    <a:pt x="838274" y="20157"/>
                  </a:cubicBezTo>
                  <a:lnTo>
                    <a:pt x="826405" y="53104"/>
                  </a:lnTo>
                  <a:lnTo>
                    <a:pt x="853008" y="53104"/>
                  </a:lnTo>
                  <a:lnTo>
                    <a:pt x="841037" y="20157"/>
                  </a:lnTo>
                  <a:cubicBezTo>
                    <a:pt x="840661" y="19099"/>
                    <a:pt x="840252" y="17258"/>
                    <a:pt x="839809" y="14632"/>
                  </a:cubicBezTo>
                  <a:close/>
                  <a:moveTo>
                    <a:pt x="2044326" y="10385"/>
                  </a:moveTo>
                  <a:lnTo>
                    <a:pt x="2044326" y="27166"/>
                  </a:lnTo>
                  <a:lnTo>
                    <a:pt x="2058395" y="27166"/>
                  </a:lnTo>
                  <a:lnTo>
                    <a:pt x="2058395" y="35454"/>
                  </a:lnTo>
                  <a:lnTo>
                    <a:pt x="2044326" y="35454"/>
                  </a:lnTo>
                  <a:lnTo>
                    <a:pt x="2044326" y="66354"/>
                  </a:lnTo>
                  <a:cubicBezTo>
                    <a:pt x="2044326" y="70072"/>
                    <a:pt x="2044957" y="72732"/>
                    <a:pt x="2046219" y="74335"/>
                  </a:cubicBezTo>
                  <a:cubicBezTo>
                    <a:pt x="2047481" y="75938"/>
                    <a:pt x="2049578" y="76739"/>
                    <a:pt x="2052512" y="76739"/>
                  </a:cubicBezTo>
                  <a:cubicBezTo>
                    <a:pt x="2054763" y="76739"/>
                    <a:pt x="2056724" y="76108"/>
                    <a:pt x="2058395" y="74846"/>
                  </a:cubicBezTo>
                  <a:lnTo>
                    <a:pt x="2058395" y="83185"/>
                  </a:lnTo>
                  <a:cubicBezTo>
                    <a:pt x="2056212" y="84379"/>
                    <a:pt x="2053262" y="84976"/>
                    <a:pt x="2049544" y="84976"/>
                  </a:cubicBezTo>
                  <a:cubicBezTo>
                    <a:pt x="2039415" y="84976"/>
                    <a:pt x="2034350" y="79366"/>
                    <a:pt x="2034350" y="68145"/>
                  </a:cubicBezTo>
                  <a:lnTo>
                    <a:pt x="2034350" y="35454"/>
                  </a:lnTo>
                  <a:lnTo>
                    <a:pt x="2024630" y="35454"/>
                  </a:lnTo>
                  <a:lnTo>
                    <a:pt x="2024630" y="27166"/>
                  </a:lnTo>
                  <a:lnTo>
                    <a:pt x="2034350" y="27166"/>
                  </a:lnTo>
                  <a:lnTo>
                    <a:pt x="2034350" y="13557"/>
                  </a:lnTo>
                  <a:close/>
                  <a:moveTo>
                    <a:pt x="1329951" y="10385"/>
                  </a:moveTo>
                  <a:lnTo>
                    <a:pt x="1329951" y="27166"/>
                  </a:lnTo>
                  <a:lnTo>
                    <a:pt x="1344020" y="27166"/>
                  </a:lnTo>
                  <a:lnTo>
                    <a:pt x="1344020" y="35454"/>
                  </a:lnTo>
                  <a:lnTo>
                    <a:pt x="1329951" y="35454"/>
                  </a:lnTo>
                  <a:lnTo>
                    <a:pt x="1329951" y="66354"/>
                  </a:lnTo>
                  <a:cubicBezTo>
                    <a:pt x="1329951" y="70072"/>
                    <a:pt x="1330582" y="72732"/>
                    <a:pt x="1331844" y="74335"/>
                  </a:cubicBezTo>
                  <a:cubicBezTo>
                    <a:pt x="1333106" y="75938"/>
                    <a:pt x="1335204" y="76739"/>
                    <a:pt x="1338137" y="76739"/>
                  </a:cubicBezTo>
                  <a:cubicBezTo>
                    <a:pt x="1340388" y="76739"/>
                    <a:pt x="1342349" y="76108"/>
                    <a:pt x="1344020" y="74846"/>
                  </a:cubicBezTo>
                  <a:lnTo>
                    <a:pt x="1344020" y="83185"/>
                  </a:lnTo>
                  <a:cubicBezTo>
                    <a:pt x="1341837" y="84379"/>
                    <a:pt x="1338887" y="84976"/>
                    <a:pt x="1335169" y="84976"/>
                  </a:cubicBezTo>
                  <a:cubicBezTo>
                    <a:pt x="1325040" y="84976"/>
                    <a:pt x="1319975" y="79366"/>
                    <a:pt x="1319975" y="68145"/>
                  </a:cubicBezTo>
                  <a:lnTo>
                    <a:pt x="1319975" y="35454"/>
                  </a:lnTo>
                  <a:lnTo>
                    <a:pt x="1310255" y="35454"/>
                  </a:lnTo>
                  <a:lnTo>
                    <a:pt x="1310255" y="27166"/>
                  </a:lnTo>
                  <a:lnTo>
                    <a:pt x="1319975" y="27166"/>
                  </a:lnTo>
                  <a:lnTo>
                    <a:pt x="1319975" y="13557"/>
                  </a:lnTo>
                  <a:close/>
                  <a:moveTo>
                    <a:pt x="1956308" y="4502"/>
                  </a:moveTo>
                  <a:lnTo>
                    <a:pt x="1966540" y="4502"/>
                  </a:lnTo>
                  <a:lnTo>
                    <a:pt x="1966540" y="74693"/>
                  </a:lnTo>
                  <a:lnTo>
                    <a:pt x="1998106" y="74693"/>
                  </a:lnTo>
                  <a:lnTo>
                    <a:pt x="1998106" y="83748"/>
                  </a:lnTo>
                  <a:lnTo>
                    <a:pt x="1956308" y="83748"/>
                  </a:lnTo>
                  <a:close/>
                  <a:moveTo>
                    <a:pt x="1614901" y="4502"/>
                  </a:moveTo>
                  <a:lnTo>
                    <a:pt x="1670819" y="4502"/>
                  </a:lnTo>
                  <a:lnTo>
                    <a:pt x="1670819" y="13608"/>
                  </a:lnTo>
                  <a:lnTo>
                    <a:pt x="1647950" y="13608"/>
                  </a:lnTo>
                  <a:lnTo>
                    <a:pt x="1647950" y="83748"/>
                  </a:lnTo>
                  <a:lnTo>
                    <a:pt x="1637667" y="83748"/>
                  </a:lnTo>
                  <a:lnTo>
                    <a:pt x="1637667" y="13608"/>
                  </a:lnTo>
                  <a:lnTo>
                    <a:pt x="1614901" y="13608"/>
                  </a:lnTo>
                  <a:close/>
                  <a:moveTo>
                    <a:pt x="946658" y="4502"/>
                  </a:moveTo>
                  <a:lnTo>
                    <a:pt x="987484" y="4502"/>
                  </a:lnTo>
                  <a:lnTo>
                    <a:pt x="987484" y="13608"/>
                  </a:lnTo>
                  <a:lnTo>
                    <a:pt x="956890" y="13608"/>
                  </a:lnTo>
                  <a:lnTo>
                    <a:pt x="956890" y="38984"/>
                  </a:lnTo>
                  <a:lnTo>
                    <a:pt x="985233" y="38984"/>
                  </a:lnTo>
                  <a:lnTo>
                    <a:pt x="985233" y="48039"/>
                  </a:lnTo>
                  <a:lnTo>
                    <a:pt x="956890" y="48039"/>
                  </a:lnTo>
                  <a:lnTo>
                    <a:pt x="956890" y="74693"/>
                  </a:lnTo>
                  <a:lnTo>
                    <a:pt x="989274" y="74693"/>
                  </a:lnTo>
                  <a:lnTo>
                    <a:pt x="989274" y="83748"/>
                  </a:lnTo>
                  <a:lnTo>
                    <a:pt x="946658" y="83748"/>
                  </a:lnTo>
                  <a:close/>
                  <a:moveTo>
                    <a:pt x="834437" y="4502"/>
                  </a:moveTo>
                  <a:lnTo>
                    <a:pt x="845385" y="4502"/>
                  </a:lnTo>
                  <a:lnTo>
                    <a:pt x="875569" y="83748"/>
                  </a:lnTo>
                  <a:lnTo>
                    <a:pt x="864263" y="83748"/>
                  </a:lnTo>
                  <a:lnTo>
                    <a:pt x="856180" y="62057"/>
                  </a:lnTo>
                  <a:lnTo>
                    <a:pt x="823182" y="62057"/>
                  </a:lnTo>
                  <a:lnTo>
                    <a:pt x="815559" y="83748"/>
                  </a:lnTo>
                  <a:lnTo>
                    <a:pt x="804253" y="83748"/>
                  </a:lnTo>
                  <a:close/>
                  <a:moveTo>
                    <a:pt x="738601" y="4502"/>
                  </a:moveTo>
                  <a:lnTo>
                    <a:pt x="794519" y="4502"/>
                  </a:lnTo>
                  <a:lnTo>
                    <a:pt x="794519" y="13608"/>
                  </a:lnTo>
                  <a:lnTo>
                    <a:pt x="771650" y="13608"/>
                  </a:lnTo>
                  <a:lnTo>
                    <a:pt x="771650" y="83748"/>
                  </a:lnTo>
                  <a:lnTo>
                    <a:pt x="761367" y="83748"/>
                  </a:lnTo>
                  <a:lnTo>
                    <a:pt x="761367" y="13608"/>
                  </a:lnTo>
                  <a:lnTo>
                    <a:pt x="738601" y="13608"/>
                  </a:lnTo>
                  <a:close/>
                  <a:moveTo>
                    <a:pt x="687655" y="3172"/>
                  </a:moveTo>
                  <a:cubicBezTo>
                    <a:pt x="696216" y="3172"/>
                    <a:pt x="703464" y="4536"/>
                    <a:pt x="709398" y="7265"/>
                  </a:cubicBezTo>
                  <a:lnTo>
                    <a:pt x="709398" y="18315"/>
                  </a:lnTo>
                  <a:cubicBezTo>
                    <a:pt x="703054" y="14325"/>
                    <a:pt x="695500" y="12329"/>
                    <a:pt x="686734" y="12329"/>
                  </a:cubicBezTo>
                  <a:cubicBezTo>
                    <a:pt x="678105" y="12329"/>
                    <a:pt x="670994" y="15280"/>
                    <a:pt x="665401" y="21180"/>
                  </a:cubicBezTo>
                  <a:cubicBezTo>
                    <a:pt x="659807" y="27080"/>
                    <a:pt x="657011" y="34857"/>
                    <a:pt x="657011" y="44509"/>
                  </a:cubicBezTo>
                  <a:cubicBezTo>
                    <a:pt x="657011" y="54434"/>
                    <a:pt x="659586" y="62159"/>
                    <a:pt x="664736" y="67684"/>
                  </a:cubicBezTo>
                  <a:cubicBezTo>
                    <a:pt x="669886" y="73209"/>
                    <a:pt x="676844" y="75972"/>
                    <a:pt x="685609" y="75972"/>
                  </a:cubicBezTo>
                  <a:cubicBezTo>
                    <a:pt x="691646" y="75972"/>
                    <a:pt x="696779" y="74812"/>
                    <a:pt x="701008" y="72493"/>
                  </a:cubicBezTo>
                  <a:lnTo>
                    <a:pt x="701008" y="51057"/>
                  </a:lnTo>
                  <a:lnTo>
                    <a:pt x="683818" y="51057"/>
                  </a:lnTo>
                  <a:lnTo>
                    <a:pt x="683818" y="42002"/>
                  </a:lnTo>
                  <a:lnTo>
                    <a:pt x="711291" y="42002"/>
                  </a:lnTo>
                  <a:lnTo>
                    <a:pt x="711291" y="78325"/>
                  </a:lnTo>
                  <a:cubicBezTo>
                    <a:pt x="703378" y="82827"/>
                    <a:pt x="694442" y="85078"/>
                    <a:pt x="684483" y="85078"/>
                  </a:cubicBezTo>
                  <a:cubicBezTo>
                    <a:pt x="673024" y="85078"/>
                    <a:pt x="663789" y="81455"/>
                    <a:pt x="656780" y="74207"/>
                  </a:cubicBezTo>
                  <a:cubicBezTo>
                    <a:pt x="649772" y="66959"/>
                    <a:pt x="646267" y="57282"/>
                    <a:pt x="646267" y="45174"/>
                  </a:cubicBezTo>
                  <a:cubicBezTo>
                    <a:pt x="646267" y="32930"/>
                    <a:pt x="650138" y="22868"/>
                    <a:pt x="657880" y="14990"/>
                  </a:cubicBezTo>
                  <a:cubicBezTo>
                    <a:pt x="665623" y="7111"/>
                    <a:pt x="675548" y="3172"/>
                    <a:pt x="687655" y="3172"/>
                  </a:cubicBezTo>
                  <a:close/>
                  <a:moveTo>
                    <a:pt x="27984" y="3172"/>
                  </a:moveTo>
                  <a:cubicBezTo>
                    <a:pt x="35862" y="3172"/>
                    <a:pt x="41644" y="4127"/>
                    <a:pt x="45327" y="6037"/>
                  </a:cubicBezTo>
                  <a:lnTo>
                    <a:pt x="45327" y="17190"/>
                  </a:lnTo>
                  <a:cubicBezTo>
                    <a:pt x="40552" y="13881"/>
                    <a:pt x="34515" y="12227"/>
                    <a:pt x="27216" y="12227"/>
                  </a:cubicBezTo>
                  <a:cubicBezTo>
                    <a:pt x="22373" y="12227"/>
                    <a:pt x="18426" y="13242"/>
                    <a:pt x="15373" y="15271"/>
                  </a:cubicBezTo>
                  <a:cubicBezTo>
                    <a:pt x="12320" y="17300"/>
                    <a:pt x="10794" y="20123"/>
                    <a:pt x="10794" y="23738"/>
                  </a:cubicBezTo>
                  <a:cubicBezTo>
                    <a:pt x="10794" y="26944"/>
                    <a:pt x="11852" y="29553"/>
                    <a:pt x="13966" y="31565"/>
                  </a:cubicBezTo>
                  <a:cubicBezTo>
                    <a:pt x="16081" y="33578"/>
                    <a:pt x="20668" y="36323"/>
                    <a:pt x="27728" y="39802"/>
                  </a:cubicBezTo>
                  <a:cubicBezTo>
                    <a:pt x="35504" y="43520"/>
                    <a:pt x="40944" y="47237"/>
                    <a:pt x="44048" y="50955"/>
                  </a:cubicBezTo>
                  <a:cubicBezTo>
                    <a:pt x="47152" y="54673"/>
                    <a:pt x="48704" y="58851"/>
                    <a:pt x="48704" y="63489"/>
                  </a:cubicBezTo>
                  <a:cubicBezTo>
                    <a:pt x="48704" y="70447"/>
                    <a:pt x="46180" y="75784"/>
                    <a:pt x="41132" y="79502"/>
                  </a:cubicBezTo>
                  <a:cubicBezTo>
                    <a:pt x="36084" y="83220"/>
                    <a:pt x="29075" y="85078"/>
                    <a:pt x="20105" y="85078"/>
                  </a:cubicBezTo>
                  <a:cubicBezTo>
                    <a:pt x="16968" y="85078"/>
                    <a:pt x="13310" y="84644"/>
                    <a:pt x="9132" y="83774"/>
                  </a:cubicBezTo>
                  <a:cubicBezTo>
                    <a:pt x="4953" y="82904"/>
                    <a:pt x="1909" y="81821"/>
                    <a:pt x="0" y="80525"/>
                  </a:cubicBezTo>
                  <a:lnTo>
                    <a:pt x="0" y="68861"/>
                  </a:lnTo>
                  <a:cubicBezTo>
                    <a:pt x="2421" y="70975"/>
                    <a:pt x="5661" y="72715"/>
                    <a:pt x="9720" y="74079"/>
                  </a:cubicBezTo>
                  <a:cubicBezTo>
                    <a:pt x="13779" y="75443"/>
                    <a:pt x="17633" y="76125"/>
                    <a:pt x="21282" y="76125"/>
                  </a:cubicBezTo>
                  <a:cubicBezTo>
                    <a:pt x="32401" y="76125"/>
                    <a:pt x="37960" y="72169"/>
                    <a:pt x="37960" y="64256"/>
                  </a:cubicBezTo>
                  <a:cubicBezTo>
                    <a:pt x="37960" y="62039"/>
                    <a:pt x="37363" y="60044"/>
                    <a:pt x="36169" y="58271"/>
                  </a:cubicBezTo>
                  <a:cubicBezTo>
                    <a:pt x="34976" y="56497"/>
                    <a:pt x="33339" y="54928"/>
                    <a:pt x="31258" y="53564"/>
                  </a:cubicBezTo>
                  <a:cubicBezTo>
                    <a:pt x="29178" y="52200"/>
                    <a:pt x="25272" y="50102"/>
                    <a:pt x="19543" y="47271"/>
                  </a:cubicBezTo>
                  <a:cubicBezTo>
                    <a:pt x="11596" y="43315"/>
                    <a:pt x="6360" y="39640"/>
                    <a:pt x="3837" y="36246"/>
                  </a:cubicBezTo>
                  <a:cubicBezTo>
                    <a:pt x="1313" y="32853"/>
                    <a:pt x="51" y="28973"/>
                    <a:pt x="51" y="24608"/>
                  </a:cubicBezTo>
                  <a:cubicBezTo>
                    <a:pt x="51" y="18025"/>
                    <a:pt x="2694" y="12807"/>
                    <a:pt x="7980" y="8953"/>
                  </a:cubicBezTo>
                  <a:cubicBezTo>
                    <a:pt x="13267" y="5099"/>
                    <a:pt x="19935" y="3172"/>
                    <a:pt x="27984" y="3172"/>
                  </a:cubicBezTo>
                  <a:close/>
                  <a:moveTo>
                    <a:pt x="1379069" y="921"/>
                  </a:moveTo>
                  <a:cubicBezTo>
                    <a:pt x="1380877" y="921"/>
                    <a:pt x="1382403" y="1518"/>
                    <a:pt x="1383648" y="2711"/>
                  </a:cubicBezTo>
                  <a:cubicBezTo>
                    <a:pt x="1384893" y="3905"/>
                    <a:pt x="1385515" y="5406"/>
                    <a:pt x="1385515" y="7213"/>
                  </a:cubicBezTo>
                  <a:cubicBezTo>
                    <a:pt x="1385515" y="8987"/>
                    <a:pt x="1384893" y="10462"/>
                    <a:pt x="1383648" y="11639"/>
                  </a:cubicBezTo>
                  <a:cubicBezTo>
                    <a:pt x="1382403" y="12815"/>
                    <a:pt x="1380877" y="13404"/>
                    <a:pt x="1379069" y="13404"/>
                  </a:cubicBezTo>
                  <a:cubicBezTo>
                    <a:pt x="1377261" y="13404"/>
                    <a:pt x="1375761" y="12815"/>
                    <a:pt x="1374567" y="11639"/>
                  </a:cubicBezTo>
                  <a:cubicBezTo>
                    <a:pt x="1373373" y="10462"/>
                    <a:pt x="1372776" y="8987"/>
                    <a:pt x="1372776" y="7213"/>
                  </a:cubicBezTo>
                  <a:cubicBezTo>
                    <a:pt x="1372776" y="5440"/>
                    <a:pt x="1373382" y="3948"/>
                    <a:pt x="1374593" y="2737"/>
                  </a:cubicBezTo>
                  <a:cubicBezTo>
                    <a:pt x="1375803" y="1526"/>
                    <a:pt x="1377296" y="921"/>
                    <a:pt x="1379069" y="921"/>
                  </a:cubicBezTo>
                  <a:close/>
                  <a:moveTo>
                    <a:pt x="2117940" y="0"/>
                  </a:moveTo>
                  <a:lnTo>
                    <a:pt x="2127967" y="0"/>
                  </a:lnTo>
                  <a:lnTo>
                    <a:pt x="2127967" y="83748"/>
                  </a:lnTo>
                  <a:lnTo>
                    <a:pt x="2117940" y="83748"/>
                  </a:lnTo>
                  <a:lnTo>
                    <a:pt x="2117940" y="74335"/>
                  </a:lnTo>
                  <a:lnTo>
                    <a:pt x="2117735" y="74335"/>
                  </a:lnTo>
                  <a:cubicBezTo>
                    <a:pt x="2113609" y="81497"/>
                    <a:pt x="2107197" y="85078"/>
                    <a:pt x="2098499" y="85078"/>
                  </a:cubicBezTo>
                  <a:cubicBezTo>
                    <a:pt x="2091337" y="85078"/>
                    <a:pt x="2085641" y="82529"/>
                    <a:pt x="2081412" y="77430"/>
                  </a:cubicBezTo>
                  <a:cubicBezTo>
                    <a:pt x="2077183" y="72331"/>
                    <a:pt x="2075068" y="65450"/>
                    <a:pt x="2075068" y="56787"/>
                  </a:cubicBezTo>
                  <a:cubicBezTo>
                    <a:pt x="2075068" y="47442"/>
                    <a:pt x="2077456" y="39947"/>
                    <a:pt x="2082231" y="34302"/>
                  </a:cubicBezTo>
                  <a:cubicBezTo>
                    <a:pt x="2087006" y="28658"/>
                    <a:pt x="2093247" y="25836"/>
                    <a:pt x="2100955" y="25836"/>
                  </a:cubicBezTo>
                  <a:cubicBezTo>
                    <a:pt x="2108663" y="25836"/>
                    <a:pt x="2114257" y="28837"/>
                    <a:pt x="2117735" y="34840"/>
                  </a:cubicBezTo>
                  <a:lnTo>
                    <a:pt x="2117940" y="34840"/>
                  </a:lnTo>
                  <a:close/>
                  <a:moveTo>
                    <a:pt x="1831204" y="0"/>
                  </a:moveTo>
                  <a:lnTo>
                    <a:pt x="1841231" y="0"/>
                  </a:lnTo>
                  <a:lnTo>
                    <a:pt x="1841231" y="36477"/>
                  </a:lnTo>
                  <a:lnTo>
                    <a:pt x="1841436" y="36477"/>
                  </a:lnTo>
                  <a:cubicBezTo>
                    <a:pt x="1845768" y="29383"/>
                    <a:pt x="1851924" y="25836"/>
                    <a:pt x="1859905" y="25836"/>
                  </a:cubicBezTo>
                  <a:cubicBezTo>
                    <a:pt x="1872626" y="25836"/>
                    <a:pt x="1878987" y="33527"/>
                    <a:pt x="1878987" y="48909"/>
                  </a:cubicBezTo>
                  <a:lnTo>
                    <a:pt x="1878987" y="83748"/>
                  </a:lnTo>
                  <a:lnTo>
                    <a:pt x="1869011" y="83748"/>
                  </a:lnTo>
                  <a:lnTo>
                    <a:pt x="1869011" y="51211"/>
                  </a:lnTo>
                  <a:cubicBezTo>
                    <a:pt x="1869011" y="39819"/>
                    <a:pt x="1864782" y="34123"/>
                    <a:pt x="1856324" y="34123"/>
                  </a:cubicBezTo>
                  <a:cubicBezTo>
                    <a:pt x="1851992" y="34123"/>
                    <a:pt x="1848394" y="35786"/>
                    <a:pt x="1845529" y="39111"/>
                  </a:cubicBezTo>
                  <a:cubicBezTo>
                    <a:pt x="1842664" y="42437"/>
                    <a:pt x="1841231" y="46623"/>
                    <a:pt x="1841231" y="51671"/>
                  </a:cubicBezTo>
                  <a:lnTo>
                    <a:pt x="1841231" y="83748"/>
                  </a:lnTo>
                  <a:lnTo>
                    <a:pt x="1831204" y="83748"/>
                  </a:lnTo>
                  <a:close/>
                  <a:moveTo>
                    <a:pt x="1060665" y="0"/>
                  </a:moveTo>
                  <a:lnTo>
                    <a:pt x="1070692" y="0"/>
                  </a:lnTo>
                  <a:lnTo>
                    <a:pt x="1070692" y="83748"/>
                  </a:lnTo>
                  <a:lnTo>
                    <a:pt x="1060665" y="83748"/>
                  </a:lnTo>
                  <a:lnTo>
                    <a:pt x="1060665" y="74335"/>
                  </a:lnTo>
                  <a:lnTo>
                    <a:pt x="1060461" y="74335"/>
                  </a:lnTo>
                  <a:cubicBezTo>
                    <a:pt x="1056334" y="81497"/>
                    <a:pt x="1049922" y="85078"/>
                    <a:pt x="1041224" y="85078"/>
                  </a:cubicBezTo>
                  <a:cubicBezTo>
                    <a:pt x="1034062" y="85078"/>
                    <a:pt x="1028366" y="82529"/>
                    <a:pt x="1024137" y="77430"/>
                  </a:cubicBezTo>
                  <a:cubicBezTo>
                    <a:pt x="1019908" y="72331"/>
                    <a:pt x="1017793" y="65450"/>
                    <a:pt x="1017793" y="56787"/>
                  </a:cubicBezTo>
                  <a:cubicBezTo>
                    <a:pt x="1017793" y="47442"/>
                    <a:pt x="1020181" y="39947"/>
                    <a:pt x="1024956" y="34302"/>
                  </a:cubicBezTo>
                  <a:cubicBezTo>
                    <a:pt x="1029731" y="28658"/>
                    <a:pt x="1035972" y="25836"/>
                    <a:pt x="1043680" y="25836"/>
                  </a:cubicBezTo>
                  <a:cubicBezTo>
                    <a:pt x="1051388" y="25836"/>
                    <a:pt x="1056982" y="28837"/>
                    <a:pt x="1060461" y="34840"/>
                  </a:cubicBezTo>
                  <a:lnTo>
                    <a:pt x="1060665" y="34840"/>
                  </a:lnTo>
                  <a:close/>
                  <a:moveTo>
                    <a:pt x="364354" y="0"/>
                  </a:moveTo>
                  <a:lnTo>
                    <a:pt x="374381" y="0"/>
                  </a:lnTo>
                  <a:lnTo>
                    <a:pt x="374381" y="36477"/>
                  </a:lnTo>
                  <a:lnTo>
                    <a:pt x="374586" y="36477"/>
                  </a:lnTo>
                  <a:cubicBezTo>
                    <a:pt x="378918" y="29383"/>
                    <a:pt x="385074" y="25836"/>
                    <a:pt x="393055" y="25836"/>
                  </a:cubicBezTo>
                  <a:cubicBezTo>
                    <a:pt x="405776" y="25836"/>
                    <a:pt x="412137" y="33527"/>
                    <a:pt x="412137" y="48909"/>
                  </a:cubicBezTo>
                  <a:lnTo>
                    <a:pt x="412137" y="83748"/>
                  </a:lnTo>
                  <a:lnTo>
                    <a:pt x="402161" y="83748"/>
                  </a:lnTo>
                  <a:lnTo>
                    <a:pt x="402161" y="51211"/>
                  </a:lnTo>
                  <a:cubicBezTo>
                    <a:pt x="402161" y="39819"/>
                    <a:pt x="397932" y="34123"/>
                    <a:pt x="389474" y="34123"/>
                  </a:cubicBezTo>
                  <a:cubicBezTo>
                    <a:pt x="385142" y="34123"/>
                    <a:pt x="381544" y="35786"/>
                    <a:pt x="378679" y="39111"/>
                  </a:cubicBezTo>
                  <a:cubicBezTo>
                    <a:pt x="375814" y="42437"/>
                    <a:pt x="374381" y="46623"/>
                    <a:pt x="374381" y="51671"/>
                  </a:cubicBezTo>
                  <a:lnTo>
                    <a:pt x="374381" y="83748"/>
                  </a:lnTo>
                  <a:lnTo>
                    <a:pt x="364354" y="83748"/>
                  </a:lnTo>
                  <a:close/>
                  <a:moveTo>
                    <a:pt x="69079" y="0"/>
                  </a:moveTo>
                  <a:lnTo>
                    <a:pt x="79106" y="0"/>
                  </a:lnTo>
                  <a:lnTo>
                    <a:pt x="79106" y="36477"/>
                  </a:lnTo>
                  <a:lnTo>
                    <a:pt x="79311" y="36477"/>
                  </a:lnTo>
                  <a:cubicBezTo>
                    <a:pt x="83643" y="29383"/>
                    <a:pt x="89799" y="25836"/>
                    <a:pt x="97780" y="25836"/>
                  </a:cubicBezTo>
                  <a:cubicBezTo>
                    <a:pt x="110501" y="25836"/>
                    <a:pt x="116862" y="33527"/>
                    <a:pt x="116862" y="48909"/>
                  </a:cubicBezTo>
                  <a:lnTo>
                    <a:pt x="116862" y="83748"/>
                  </a:lnTo>
                  <a:lnTo>
                    <a:pt x="106886" y="83748"/>
                  </a:lnTo>
                  <a:lnTo>
                    <a:pt x="106886" y="51211"/>
                  </a:lnTo>
                  <a:cubicBezTo>
                    <a:pt x="106886" y="39819"/>
                    <a:pt x="102657" y="34123"/>
                    <a:pt x="94199" y="34123"/>
                  </a:cubicBezTo>
                  <a:cubicBezTo>
                    <a:pt x="89867" y="34123"/>
                    <a:pt x="86269" y="35786"/>
                    <a:pt x="83404" y="39111"/>
                  </a:cubicBezTo>
                  <a:cubicBezTo>
                    <a:pt x="80539" y="42437"/>
                    <a:pt x="79106" y="46623"/>
                    <a:pt x="79106" y="51671"/>
                  </a:cubicBezTo>
                  <a:lnTo>
                    <a:pt x="79106" y="83748"/>
                  </a:lnTo>
                  <a:lnTo>
                    <a:pt x="69079" y="8374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850" spc="100" dirty="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82" y="2160189"/>
            <a:ext cx="3751608" cy="4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0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5" y="152366"/>
            <a:ext cx="4564800" cy="643325"/>
            <a:chOff x="3482970" y="1733740"/>
            <a:chExt cx="4564800" cy="643325"/>
          </a:xfrm>
        </p:grpSpPr>
        <p:sp>
          <p:nvSpPr>
            <p:cNvPr id="17" name="等腰三角形 16"/>
            <p:cNvSpPr/>
            <p:nvPr/>
          </p:nvSpPr>
          <p:spPr>
            <a:xfrm flipV="1">
              <a:off x="4902740" y="2238543"/>
              <a:ext cx="146512" cy="138521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4883049" y="1735071"/>
              <a:ext cx="146512" cy="137189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3482970" y="1805664"/>
              <a:ext cx="4564800" cy="4994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/>
          </p:spPr>
          <p:txBody>
            <a:bodyPr lIns="428548" anchor="ctr"/>
            <a:lstStyle>
              <a:defPPr>
                <a:defRPr lang="en-US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4F4F4F"/>
                  </a:solidFill>
                  <a:latin typeface="+mn-ea"/>
                  <a:cs typeface="Verdana" panose="020B0604030504040204" pitchFamily="34" charset="0"/>
                </a:defRPr>
              </a:lvl1pPr>
            </a:lstStyle>
            <a:p>
              <a:endParaRPr lang="zh-CN" altLang="en-US" sz="2145" dirty="0"/>
            </a:p>
          </p:txBody>
        </p:sp>
        <p:sp>
          <p:nvSpPr>
            <p:cNvPr id="24" name="文本框 5"/>
            <p:cNvSpPr txBox="1"/>
            <p:nvPr/>
          </p:nvSpPr>
          <p:spPr>
            <a:xfrm flipH="1">
              <a:off x="4240979" y="1733740"/>
              <a:ext cx="664636" cy="643325"/>
            </a:xfrm>
            <a:prstGeom prst="rect">
              <a:avLst/>
            </a:prstGeom>
            <a:solidFill>
              <a:srgbClr val="EF9C0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>
              <a:defPPr>
                <a:defRPr lang="en-US"/>
              </a:defPPr>
              <a:lvl1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Verdana" panose="020B0604030504040204" pitchFamily="34" charset="0"/>
                </a:defRPr>
              </a:lvl1pPr>
            </a:lstStyle>
            <a:p>
              <a:r>
                <a:rPr lang="en-US" altLang="zh-CN" sz="3810" dirty="0" smtClean="0">
                  <a:latin typeface="Agency FB" panose="020B0503020202020204" pitchFamily="34" charset="0"/>
                </a:rPr>
                <a:t>01</a:t>
              </a:r>
              <a:endParaRPr lang="zh-CN" altLang="en-US" sz="3810" dirty="0">
                <a:latin typeface="Agency FB" panose="020B0503020202020204" pitchFamily="34" charset="0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3724479" y="1839747"/>
              <a:ext cx="304113" cy="412822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145">
                <a:solidFill>
                  <a:srgbClr val="FFFFFF"/>
                </a:solidFill>
              </a:endParaRPr>
            </a:p>
          </p:txBody>
        </p:sp>
        <p:sp>
          <p:nvSpPr>
            <p:cNvPr id="26" name="TextBox 47"/>
            <p:cNvSpPr txBox="1"/>
            <p:nvPr/>
          </p:nvSpPr>
          <p:spPr>
            <a:xfrm>
              <a:off x="5037504" y="1848400"/>
              <a:ext cx="2692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493021" y="28783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测试基础知识介绍</a:t>
            </a:r>
          </a:p>
        </p:txBody>
      </p:sp>
      <p:sp>
        <p:nvSpPr>
          <p:cNvPr id="2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1733797" y="914401"/>
            <a:ext cx="9778691" cy="1851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800" b="0" dirty="0" smtClean="0">
              <a:solidFill>
                <a:schemeClr val="tx1"/>
              </a:solidFill>
            </a:endParaRPr>
          </a:p>
          <a:p>
            <a:endParaRPr lang="en-US" altLang="zh-CN" sz="1800" b="0" dirty="0">
              <a:solidFill>
                <a:schemeClr val="tx1"/>
              </a:solidFill>
            </a:endParaRPr>
          </a:p>
          <a:p>
            <a:endParaRPr lang="en-US" altLang="zh-CN" sz="1800" b="0" dirty="0" smtClean="0">
              <a:solidFill>
                <a:schemeClr val="tx1"/>
              </a:solidFill>
            </a:endParaRPr>
          </a:p>
          <a:p>
            <a:endParaRPr lang="en-US" altLang="zh-CN" sz="1800" b="0" dirty="0">
              <a:solidFill>
                <a:schemeClr val="tx1"/>
              </a:solidFill>
            </a:endParaRPr>
          </a:p>
          <a:p>
            <a:endParaRPr lang="en-US" altLang="zh-CN" sz="1800" b="0" dirty="0" smtClean="0">
              <a:solidFill>
                <a:schemeClr val="tx1"/>
              </a:solidFill>
            </a:endParaRPr>
          </a:p>
        </p:txBody>
      </p:sp>
      <p:sp>
        <p:nvSpPr>
          <p:cNvPr id="22" name="文本占位符 10"/>
          <p:cNvSpPr txBox="1">
            <a:spLocks/>
          </p:cNvSpPr>
          <p:nvPr/>
        </p:nvSpPr>
        <p:spPr>
          <a:xfrm>
            <a:off x="1187531" y="1195444"/>
            <a:ext cx="9809019" cy="39887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dirty="0" smtClean="0">
                <a:solidFill>
                  <a:srgbClr val="EF9C0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403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30" b="1" kern="1200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>
                <a:solidFill>
                  <a:schemeClr val="tx1"/>
                </a:solidFill>
              </a:rPr>
              <a:t>2</a:t>
            </a:r>
            <a:r>
              <a:rPr lang="zh-CN" altLang="en-US" sz="1800" b="0" dirty="0">
                <a:solidFill>
                  <a:schemeClr val="tx1"/>
                </a:solidFill>
              </a:rPr>
              <a:t>）边界值：数据类 </a:t>
            </a:r>
            <a:r>
              <a:rPr lang="en-US" altLang="zh-CN" sz="1800" b="0" dirty="0">
                <a:solidFill>
                  <a:schemeClr val="accent2"/>
                </a:solidFill>
              </a:rPr>
              <a:t>Min</a:t>
            </a:r>
            <a:r>
              <a:rPr lang="zh-CN" altLang="en-US" sz="1800" b="0" dirty="0">
                <a:solidFill>
                  <a:schemeClr val="accent2"/>
                </a:solidFill>
              </a:rPr>
              <a:t>、</a:t>
            </a:r>
            <a:r>
              <a:rPr lang="en-US" altLang="zh-CN" sz="1800" b="0" dirty="0">
                <a:solidFill>
                  <a:schemeClr val="accent2"/>
                </a:solidFill>
              </a:rPr>
              <a:t>Min+</a:t>
            </a:r>
            <a:r>
              <a:rPr lang="zh-CN" altLang="en-US" sz="1800" b="0" dirty="0">
                <a:solidFill>
                  <a:schemeClr val="accent2"/>
                </a:solidFill>
              </a:rPr>
              <a:t>、</a:t>
            </a:r>
            <a:r>
              <a:rPr lang="en-US" altLang="zh-CN" sz="1800" b="0" dirty="0">
                <a:solidFill>
                  <a:schemeClr val="accent2"/>
                </a:solidFill>
              </a:rPr>
              <a:t>Nom</a:t>
            </a:r>
            <a:r>
              <a:rPr lang="zh-CN" altLang="en-US" sz="1800" b="0" dirty="0">
                <a:solidFill>
                  <a:schemeClr val="accent2"/>
                </a:solidFill>
              </a:rPr>
              <a:t>、</a:t>
            </a:r>
            <a:r>
              <a:rPr lang="en-US" altLang="zh-CN" sz="1800" b="0" dirty="0">
                <a:solidFill>
                  <a:schemeClr val="accent2"/>
                </a:solidFill>
              </a:rPr>
              <a:t>Max-</a:t>
            </a:r>
            <a:r>
              <a:rPr lang="zh-CN" altLang="en-US" sz="1800" b="0" dirty="0">
                <a:solidFill>
                  <a:schemeClr val="accent2"/>
                </a:solidFill>
              </a:rPr>
              <a:t>、</a:t>
            </a:r>
            <a:r>
              <a:rPr lang="en-US" altLang="zh-CN" sz="1800" b="0" dirty="0">
                <a:solidFill>
                  <a:schemeClr val="accent2"/>
                </a:solidFill>
              </a:rPr>
              <a:t>Max</a:t>
            </a:r>
          </a:p>
          <a:p>
            <a:r>
              <a:rPr lang="en-US" altLang="zh-CN" sz="1800" b="0" dirty="0" err="1">
                <a:solidFill>
                  <a:schemeClr val="tx1"/>
                </a:solidFill>
              </a:rPr>
              <a:t>eg</a:t>
            </a:r>
            <a:r>
              <a:rPr lang="en-US" altLang="zh-CN" sz="1800" b="0" dirty="0">
                <a:solidFill>
                  <a:schemeClr val="tx1"/>
                </a:solidFill>
              </a:rPr>
              <a:t>.[2.5,5]</a:t>
            </a:r>
            <a:r>
              <a:rPr lang="en-US" altLang="zh-CN" sz="1800" b="0" dirty="0"/>
              <a:t>  </a:t>
            </a:r>
            <a:r>
              <a:rPr lang="zh-CN" altLang="en-US" sz="1800" b="0" dirty="0">
                <a:solidFill>
                  <a:schemeClr val="tx1"/>
                </a:solidFill>
              </a:rPr>
              <a:t>测试数据：</a:t>
            </a:r>
            <a:r>
              <a:rPr lang="en-US" altLang="zh-CN" sz="1800" b="0" dirty="0">
                <a:solidFill>
                  <a:schemeClr val="tx1"/>
                </a:solidFill>
              </a:rPr>
              <a:t>2.5</a:t>
            </a:r>
            <a:r>
              <a:rPr lang="zh-CN" altLang="en-US" sz="1800" b="0" dirty="0">
                <a:solidFill>
                  <a:schemeClr val="tx1"/>
                </a:solidFill>
              </a:rPr>
              <a:t>，</a:t>
            </a:r>
            <a:r>
              <a:rPr lang="en-US" altLang="zh-CN" sz="1800" b="0" dirty="0">
                <a:solidFill>
                  <a:schemeClr val="tx1"/>
                </a:solidFill>
              </a:rPr>
              <a:t>2.6</a:t>
            </a:r>
            <a:r>
              <a:rPr lang="zh-CN" altLang="en-US" sz="1800" b="0" dirty="0">
                <a:solidFill>
                  <a:schemeClr val="tx1"/>
                </a:solidFill>
              </a:rPr>
              <a:t>，</a:t>
            </a:r>
            <a:r>
              <a:rPr lang="en-US" altLang="zh-CN" sz="1800" b="0" dirty="0">
                <a:solidFill>
                  <a:schemeClr val="tx1"/>
                </a:solidFill>
              </a:rPr>
              <a:t>3</a:t>
            </a:r>
            <a:r>
              <a:rPr lang="zh-CN" altLang="en-US" sz="1800" b="0" dirty="0">
                <a:solidFill>
                  <a:schemeClr val="tx1"/>
                </a:solidFill>
              </a:rPr>
              <a:t>，</a:t>
            </a:r>
            <a:r>
              <a:rPr lang="en-US" altLang="zh-CN" sz="1800" b="0" dirty="0">
                <a:solidFill>
                  <a:schemeClr val="tx1"/>
                </a:solidFill>
              </a:rPr>
              <a:t>4.9</a:t>
            </a:r>
            <a:r>
              <a:rPr lang="zh-CN" altLang="en-US" sz="1800" b="0" dirty="0">
                <a:solidFill>
                  <a:schemeClr val="tx1"/>
                </a:solidFill>
              </a:rPr>
              <a:t>，</a:t>
            </a:r>
            <a:r>
              <a:rPr lang="en-US" altLang="zh-CN" sz="1800" b="0" dirty="0">
                <a:solidFill>
                  <a:schemeClr val="tx1"/>
                </a:solidFill>
              </a:rPr>
              <a:t>5,  2.4(</a:t>
            </a:r>
            <a:r>
              <a:rPr lang="zh-CN" altLang="en-US" sz="1800" b="0" dirty="0">
                <a:solidFill>
                  <a:schemeClr val="tx1"/>
                </a:solidFill>
              </a:rPr>
              <a:t>异常</a:t>
            </a:r>
            <a:r>
              <a:rPr lang="en-US" altLang="zh-CN" sz="1800" b="0" dirty="0">
                <a:solidFill>
                  <a:schemeClr val="tx1"/>
                </a:solidFill>
              </a:rPr>
              <a:t>)</a:t>
            </a:r>
            <a:r>
              <a:rPr lang="zh-CN" altLang="en-US" sz="1800" b="0" dirty="0">
                <a:solidFill>
                  <a:schemeClr val="tx1"/>
                </a:solidFill>
              </a:rPr>
              <a:t>，</a:t>
            </a:r>
            <a:r>
              <a:rPr lang="en-US" altLang="zh-CN" sz="1800" b="0" dirty="0">
                <a:solidFill>
                  <a:schemeClr val="tx1"/>
                </a:solidFill>
              </a:rPr>
              <a:t>5.1 (</a:t>
            </a:r>
            <a:r>
              <a:rPr lang="zh-CN" altLang="en-US" sz="1800" b="0" dirty="0">
                <a:solidFill>
                  <a:schemeClr val="tx1"/>
                </a:solidFill>
              </a:rPr>
              <a:t>异常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)</a:t>
            </a:r>
          </a:p>
          <a:p>
            <a:endParaRPr lang="en-US" altLang="zh-CN" sz="1800" b="0" dirty="0">
              <a:solidFill>
                <a:schemeClr val="tx1"/>
              </a:solidFill>
            </a:endParaRPr>
          </a:p>
          <a:p>
            <a:r>
              <a:rPr lang="en-US" altLang="zh-CN" sz="1800" b="0" dirty="0">
                <a:solidFill>
                  <a:schemeClr val="tx1"/>
                </a:solidFill>
              </a:rPr>
              <a:t>3</a:t>
            </a:r>
            <a:r>
              <a:rPr lang="zh-CN" altLang="en-US" sz="1800" b="0" dirty="0">
                <a:solidFill>
                  <a:schemeClr val="tx1"/>
                </a:solidFill>
              </a:rPr>
              <a:t>）流程分析法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：流程存在的时候就要使用流程分析法，输入和输入之间是有顺序的，流程正确，不代表中间所有步骤正确；中间所有步骤正确，不代表流程正确；</a:t>
            </a:r>
          </a:p>
          <a:p>
            <a:endParaRPr lang="zh-CN" altLang="en-US" sz="1800" b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endParaRPr lang="zh-CN" altLang="en-US" sz="1800" b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endParaRPr lang="zh-CN" altLang="en-US" sz="1800" b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en-US" altLang="zh-CN" sz="1800" b="0" dirty="0">
                <a:solidFill>
                  <a:schemeClr val="tx1"/>
                </a:solidFill>
              </a:rPr>
              <a:t>4</a:t>
            </a:r>
            <a:r>
              <a:rPr lang="zh-CN" altLang="en-US" sz="1800" b="0" dirty="0">
                <a:solidFill>
                  <a:schemeClr val="tx1"/>
                </a:solidFill>
              </a:rPr>
              <a:t>）错误推断法</a:t>
            </a:r>
          </a:p>
          <a:p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可以根据经验或直觉推测程序中可能存在的各种错误。</a:t>
            </a:r>
          </a:p>
          <a:p>
            <a:endParaRPr lang="zh-CN" altLang="en-US" sz="1800" b="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866" y="3053133"/>
            <a:ext cx="7623781" cy="73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866" y="4846431"/>
            <a:ext cx="8852027" cy="675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101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5" y="152366"/>
            <a:ext cx="4564800" cy="643325"/>
            <a:chOff x="3482970" y="1733740"/>
            <a:chExt cx="4564800" cy="643325"/>
          </a:xfrm>
        </p:grpSpPr>
        <p:sp>
          <p:nvSpPr>
            <p:cNvPr id="17" name="等腰三角形 16"/>
            <p:cNvSpPr/>
            <p:nvPr/>
          </p:nvSpPr>
          <p:spPr>
            <a:xfrm flipV="1">
              <a:off x="4902740" y="2238543"/>
              <a:ext cx="146512" cy="138521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4883049" y="1735071"/>
              <a:ext cx="146512" cy="137189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3482970" y="1805664"/>
              <a:ext cx="4564800" cy="4994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/>
          </p:spPr>
          <p:txBody>
            <a:bodyPr lIns="428548" anchor="ctr"/>
            <a:lstStyle>
              <a:defPPr>
                <a:defRPr lang="en-US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4F4F4F"/>
                  </a:solidFill>
                  <a:latin typeface="+mn-ea"/>
                  <a:cs typeface="Verdana" panose="020B0604030504040204" pitchFamily="34" charset="0"/>
                </a:defRPr>
              </a:lvl1pPr>
            </a:lstStyle>
            <a:p>
              <a:endParaRPr lang="zh-CN" altLang="en-US" sz="2145" dirty="0"/>
            </a:p>
          </p:txBody>
        </p:sp>
        <p:sp>
          <p:nvSpPr>
            <p:cNvPr id="24" name="文本框 5"/>
            <p:cNvSpPr txBox="1"/>
            <p:nvPr/>
          </p:nvSpPr>
          <p:spPr>
            <a:xfrm flipH="1">
              <a:off x="4240979" y="1733740"/>
              <a:ext cx="664636" cy="643325"/>
            </a:xfrm>
            <a:prstGeom prst="rect">
              <a:avLst/>
            </a:prstGeom>
            <a:solidFill>
              <a:srgbClr val="EF9C0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>
              <a:defPPr>
                <a:defRPr lang="en-US"/>
              </a:defPPr>
              <a:lvl1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Verdana" panose="020B0604030504040204" pitchFamily="34" charset="0"/>
                </a:defRPr>
              </a:lvl1pPr>
            </a:lstStyle>
            <a:p>
              <a:r>
                <a:rPr lang="en-US" altLang="zh-CN" sz="3810" dirty="0" smtClean="0">
                  <a:latin typeface="Agency FB" panose="020B0503020202020204" pitchFamily="34" charset="0"/>
                </a:rPr>
                <a:t>01</a:t>
              </a:r>
              <a:endParaRPr lang="zh-CN" altLang="en-US" sz="3810" dirty="0">
                <a:latin typeface="Agency FB" panose="020B0503020202020204" pitchFamily="34" charset="0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3724479" y="1839747"/>
              <a:ext cx="304113" cy="412822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145">
                <a:solidFill>
                  <a:srgbClr val="FFFFFF"/>
                </a:solidFill>
              </a:endParaRPr>
            </a:p>
          </p:txBody>
        </p:sp>
        <p:sp>
          <p:nvSpPr>
            <p:cNvPr id="26" name="TextBox 47"/>
            <p:cNvSpPr txBox="1"/>
            <p:nvPr/>
          </p:nvSpPr>
          <p:spPr>
            <a:xfrm>
              <a:off x="5037504" y="1848400"/>
              <a:ext cx="2692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493021" y="28783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测试基础知识介绍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42974" y="1049460"/>
            <a:ext cx="8684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测试的流程以及需要做哪些工作</a:t>
            </a:r>
            <a:r>
              <a:rPr lang="zh-CN" altLang="en-US" dirty="0" smtClean="0"/>
              <a:t>？（</a:t>
            </a:r>
            <a:r>
              <a:rPr lang="en-US" altLang="zh-CN" dirty="0" err="1" smtClean="0"/>
              <a:t>eg</a:t>
            </a:r>
            <a:r>
              <a:rPr lang="en-US" altLang="zh-CN" dirty="0"/>
              <a:t>.</a:t>
            </a:r>
            <a:r>
              <a:rPr lang="zh-CN" altLang="en-US" dirty="0" smtClean="0"/>
              <a:t>公司常规项目）</a:t>
            </a:r>
            <a:endParaRPr lang="en-US" altLang="zh-CN" dirty="0"/>
          </a:p>
        </p:txBody>
      </p:sp>
      <p:sp>
        <p:nvSpPr>
          <p:cNvPr id="13" name="TextBox 12"/>
          <p:cNvSpPr txBox="1"/>
          <p:nvPr/>
        </p:nvSpPr>
        <p:spPr>
          <a:xfrm>
            <a:off x="1566277" y="4185018"/>
            <a:ext cx="86840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）规划测试</a:t>
            </a:r>
            <a:r>
              <a:rPr lang="zh-CN" altLang="en-US" dirty="0" smtClean="0"/>
              <a:t>任务；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）编写测试</a:t>
            </a:r>
            <a:r>
              <a:rPr lang="zh-CN" altLang="en-US" dirty="0" smtClean="0"/>
              <a:t>需求分析；</a:t>
            </a:r>
            <a:endParaRPr lang="zh-CN" altLang="en-US" dirty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）编写测试用例；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）测试环境部署；</a:t>
            </a:r>
            <a:endParaRPr lang="zh-CN" altLang="en-US" dirty="0"/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）</a:t>
            </a:r>
            <a:r>
              <a:rPr lang="zh-CN" altLang="en-US" dirty="0"/>
              <a:t>执行测试，发现软件缺陷，提交</a:t>
            </a:r>
            <a:r>
              <a:rPr lang="zh-CN" altLang="en-US" dirty="0" smtClean="0"/>
              <a:t>缺陷，回归验证；</a:t>
            </a:r>
            <a:endParaRPr lang="zh-CN" altLang="en-US" dirty="0"/>
          </a:p>
          <a:p>
            <a:r>
              <a:rPr lang="en-US" altLang="zh-CN" dirty="0" smtClean="0"/>
              <a:t>6</a:t>
            </a:r>
            <a:r>
              <a:rPr lang="zh-CN" altLang="en-US" dirty="0" smtClean="0"/>
              <a:t>）编写测试报告 ；</a:t>
            </a:r>
            <a:endParaRPr lang="en-US" altLang="zh-CN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330" y="1418792"/>
            <a:ext cx="9187508" cy="2595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812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5" y="152366"/>
            <a:ext cx="4564800" cy="643325"/>
            <a:chOff x="3482970" y="1733740"/>
            <a:chExt cx="4564800" cy="643325"/>
          </a:xfrm>
        </p:grpSpPr>
        <p:sp>
          <p:nvSpPr>
            <p:cNvPr id="17" name="等腰三角形 16"/>
            <p:cNvSpPr/>
            <p:nvPr/>
          </p:nvSpPr>
          <p:spPr>
            <a:xfrm flipV="1">
              <a:off x="4902740" y="2238543"/>
              <a:ext cx="146512" cy="138521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4883049" y="1735071"/>
              <a:ext cx="146512" cy="137189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3482970" y="1805664"/>
              <a:ext cx="4564800" cy="4994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/>
          </p:spPr>
          <p:txBody>
            <a:bodyPr lIns="428548" anchor="ctr"/>
            <a:lstStyle>
              <a:defPPr>
                <a:defRPr lang="en-US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4F4F4F"/>
                  </a:solidFill>
                  <a:latin typeface="+mn-ea"/>
                  <a:cs typeface="Verdana" panose="020B0604030504040204" pitchFamily="34" charset="0"/>
                </a:defRPr>
              </a:lvl1pPr>
            </a:lstStyle>
            <a:p>
              <a:endParaRPr lang="zh-CN" altLang="en-US" sz="2145" dirty="0"/>
            </a:p>
          </p:txBody>
        </p:sp>
        <p:sp>
          <p:nvSpPr>
            <p:cNvPr id="24" name="文本框 5"/>
            <p:cNvSpPr txBox="1"/>
            <p:nvPr/>
          </p:nvSpPr>
          <p:spPr>
            <a:xfrm flipH="1">
              <a:off x="4240979" y="1733740"/>
              <a:ext cx="664636" cy="643325"/>
            </a:xfrm>
            <a:prstGeom prst="rect">
              <a:avLst/>
            </a:prstGeom>
            <a:solidFill>
              <a:srgbClr val="EF9C0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>
              <a:defPPr>
                <a:defRPr lang="en-US"/>
              </a:defPPr>
              <a:lvl1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Verdana" panose="020B0604030504040204" pitchFamily="34" charset="0"/>
                </a:defRPr>
              </a:lvl1pPr>
            </a:lstStyle>
            <a:p>
              <a:r>
                <a:rPr lang="en-US" altLang="zh-CN" sz="3810" dirty="0" smtClean="0">
                  <a:latin typeface="Agency FB" panose="020B0503020202020204" pitchFamily="34" charset="0"/>
                </a:rPr>
                <a:t>02</a:t>
              </a:r>
              <a:endParaRPr lang="zh-CN" altLang="en-US" sz="3810" dirty="0">
                <a:latin typeface="Agency FB" panose="020B0503020202020204" pitchFamily="34" charset="0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3724479" y="1839747"/>
              <a:ext cx="304113" cy="412822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145">
                <a:solidFill>
                  <a:srgbClr val="FFFFFF"/>
                </a:solidFill>
              </a:endParaRPr>
            </a:p>
          </p:txBody>
        </p:sp>
        <p:sp>
          <p:nvSpPr>
            <p:cNvPr id="26" name="TextBox 47"/>
            <p:cNvSpPr txBox="1"/>
            <p:nvPr/>
          </p:nvSpPr>
          <p:spPr>
            <a:xfrm>
              <a:off x="5037504" y="1848400"/>
              <a:ext cx="2692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493021" y="28783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制定测试计划</a:t>
            </a:r>
            <a:endParaRPr lang="zh-CN" altLang="en-US" b="1" dirty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79589"/>
              </p:ext>
            </p:extLst>
          </p:nvPr>
        </p:nvGraphicFramePr>
        <p:xfrm>
          <a:off x="545617" y="1607152"/>
          <a:ext cx="11024870" cy="4249758"/>
        </p:xfrm>
        <a:graphic>
          <a:graphicData uri="http://schemas.openxmlformats.org/drawingml/2006/table">
            <a:tbl>
              <a:tblPr/>
              <a:tblGrid>
                <a:gridCol w="3240405"/>
                <a:gridCol w="4004310"/>
                <a:gridCol w="3780155"/>
              </a:tblGrid>
              <a:tr h="4083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bg1"/>
                          </a:solidFill>
                        </a:rPr>
                        <a:t>项目规模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bg1"/>
                          </a:solidFill>
                        </a:rPr>
                        <a:t> 覆盖的测试类型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bg1"/>
                          </a:solidFill>
                        </a:rPr>
                        <a:t> 备注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</a:tr>
              <a:tr h="118872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大型项目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普通型项目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微型项目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功能测试、缺陷回归、在线加密测试、安装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zh-CN" altLang="en-US" dirty="0" smtClean="0"/>
                        <a:t>卸载测试、文档测试、稳定性测试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969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任务型项目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功能测试、缺陷回归、在线加密测试、安装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zh-CN" altLang="en-US" dirty="0" smtClean="0"/>
                        <a:t>卸载测试、文档测试、稳定性测试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US" altLang="zh-CN" sz="14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r>
                        <a:rPr lang="zh-CN" altLang="en-US" sz="14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、进行系统主流程测试；</a:t>
                      </a:r>
                      <a:endParaRPr lang="en-US" altLang="zh-CN" sz="1400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US" altLang="zh-CN" sz="14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2</a:t>
                      </a:r>
                      <a:r>
                        <a:rPr lang="zh-CN" altLang="en-US" sz="14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、针对修改的模块和相关联模块重点功能测试；</a:t>
                      </a:r>
                      <a:endParaRPr lang="en-US" altLang="zh-CN" sz="1400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US" altLang="zh-CN" sz="14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r>
                        <a:rPr lang="zh-CN" altLang="en-US" sz="14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、评估修改模块是否需做性能测试；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30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dirty="0" smtClean="0"/>
                        <a:t>客户问题紧急处理流程</a:t>
                      </a:r>
                      <a:endParaRPr lang="en-US" altLang="zh-CN" dirty="0" smtClean="0"/>
                    </a:p>
                    <a:p>
                      <a:pPr algn="l">
                        <a:buNone/>
                      </a:pPr>
                      <a:r>
                        <a:rPr lang="zh-CN" altLang="en-US" dirty="0" smtClean="0"/>
                        <a:t>（两周以内或工作量小与</a:t>
                      </a:r>
                      <a:r>
                        <a:rPr lang="en-US" altLang="zh-CN" dirty="0" smtClean="0"/>
                        <a:t>1</a:t>
                      </a:r>
                      <a:r>
                        <a:rPr lang="zh-CN" altLang="en-US" dirty="0" smtClean="0"/>
                        <a:t>人月）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功能测试、缺陷回归、文档测试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、不涉及到代码的修改，建议可不需要投入测试，由产品经理直接验收（如，修改安装包名称、修改配置文件等）；</a:t>
                      </a:r>
                      <a:endParaRPr lang="en-US" altLang="zh-CN" sz="1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、对于项目优先级不高的</a:t>
                      </a:r>
                      <a:r>
                        <a:rPr lang="en-US" altLang="zh-CN" sz="1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demo</a:t>
                      </a:r>
                      <a:r>
                        <a:rPr lang="zh-CN" altLang="en-US" sz="1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项目、围标项目，也可不需要测试参与；</a:t>
                      </a:r>
                      <a:endParaRPr lang="zh-CN" altLang="zh-CN" sz="1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545617" y="1128155"/>
            <a:ext cx="10943121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常规测试人员投入项目：</a:t>
            </a:r>
            <a:endParaRPr lang="en-US" altLang="zh-CN" sz="1800" b="0" dirty="0" smtClean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5" y="152366"/>
            <a:ext cx="4564800" cy="643325"/>
            <a:chOff x="3482970" y="1733740"/>
            <a:chExt cx="4564800" cy="643325"/>
          </a:xfrm>
        </p:grpSpPr>
        <p:sp>
          <p:nvSpPr>
            <p:cNvPr id="17" name="等腰三角形 16"/>
            <p:cNvSpPr/>
            <p:nvPr/>
          </p:nvSpPr>
          <p:spPr>
            <a:xfrm flipV="1">
              <a:off x="4902740" y="2238543"/>
              <a:ext cx="146512" cy="138521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4883049" y="1735071"/>
              <a:ext cx="146512" cy="137189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3482970" y="1805664"/>
              <a:ext cx="4564800" cy="4994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/>
          </p:spPr>
          <p:txBody>
            <a:bodyPr lIns="428548" anchor="ctr"/>
            <a:lstStyle>
              <a:defPPr>
                <a:defRPr lang="en-US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4F4F4F"/>
                  </a:solidFill>
                  <a:latin typeface="+mn-ea"/>
                  <a:cs typeface="Verdana" panose="020B0604030504040204" pitchFamily="34" charset="0"/>
                </a:defRPr>
              </a:lvl1pPr>
            </a:lstStyle>
            <a:p>
              <a:endParaRPr lang="zh-CN" altLang="en-US" sz="2145" dirty="0"/>
            </a:p>
          </p:txBody>
        </p:sp>
        <p:sp>
          <p:nvSpPr>
            <p:cNvPr id="24" name="文本框 5"/>
            <p:cNvSpPr txBox="1"/>
            <p:nvPr/>
          </p:nvSpPr>
          <p:spPr>
            <a:xfrm flipH="1">
              <a:off x="4240979" y="1733740"/>
              <a:ext cx="664636" cy="643325"/>
            </a:xfrm>
            <a:prstGeom prst="rect">
              <a:avLst/>
            </a:prstGeom>
            <a:solidFill>
              <a:srgbClr val="EF9C0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>
              <a:defPPr>
                <a:defRPr lang="en-US"/>
              </a:defPPr>
              <a:lvl1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Verdana" panose="020B0604030504040204" pitchFamily="34" charset="0"/>
                </a:defRPr>
              </a:lvl1pPr>
            </a:lstStyle>
            <a:p>
              <a:r>
                <a:rPr lang="en-US" altLang="zh-CN" sz="3810" dirty="0" smtClean="0">
                  <a:latin typeface="Agency FB" panose="020B0503020202020204" pitchFamily="34" charset="0"/>
                </a:rPr>
                <a:t>02</a:t>
              </a:r>
              <a:endParaRPr lang="zh-CN" altLang="en-US" sz="3810" dirty="0">
                <a:latin typeface="Agency FB" panose="020B0503020202020204" pitchFamily="34" charset="0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3724479" y="1839747"/>
              <a:ext cx="304113" cy="412822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145">
                <a:solidFill>
                  <a:srgbClr val="FFFFFF"/>
                </a:solidFill>
              </a:endParaRPr>
            </a:p>
          </p:txBody>
        </p:sp>
        <p:sp>
          <p:nvSpPr>
            <p:cNvPr id="26" name="TextBox 47"/>
            <p:cNvSpPr txBox="1"/>
            <p:nvPr/>
          </p:nvSpPr>
          <p:spPr>
            <a:xfrm>
              <a:off x="5037504" y="1848400"/>
              <a:ext cx="2692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493021" y="28783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制定测试计划</a:t>
            </a:r>
            <a:endParaRPr lang="zh-CN" altLang="en-US" b="1" dirty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987325"/>
              </p:ext>
            </p:extLst>
          </p:nvPr>
        </p:nvGraphicFramePr>
        <p:xfrm>
          <a:off x="545617" y="1312852"/>
          <a:ext cx="11024870" cy="4402654"/>
        </p:xfrm>
        <a:graphic>
          <a:graphicData uri="http://schemas.openxmlformats.org/drawingml/2006/table">
            <a:tbl>
              <a:tblPr/>
              <a:tblGrid>
                <a:gridCol w="3088232"/>
                <a:gridCol w="5830785"/>
                <a:gridCol w="2105853"/>
              </a:tblGrid>
              <a:tr h="4037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bg1"/>
                          </a:solidFill>
                        </a:rPr>
                        <a:t>项目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bg1"/>
                          </a:solidFill>
                        </a:rPr>
                        <a:t>建议测试方案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bg1"/>
                          </a:solidFill>
                        </a:rPr>
                        <a:t> 输出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</a:tr>
              <a:tr h="907870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大型项目</a:t>
                      </a:r>
                      <a:endParaRPr lang="en-US" altLang="zh-CN" sz="1600" dirty="0" smtClean="0">
                        <a:latin typeface="+mj-ea"/>
                        <a:ea typeface="+mj-ea"/>
                      </a:endParaRPr>
                    </a:p>
                    <a:p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普通型项目</a:t>
                      </a:r>
                      <a:endParaRPr lang="en-US" altLang="zh-CN" sz="1600" dirty="0" smtClean="0">
                        <a:latin typeface="+mj-ea"/>
                        <a:ea typeface="+mj-ea"/>
                      </a:endParaRPr>
                    </a:p>
                    <a:p>
                      <a:r>
                        <a:rPr lang="zh-CN" altLang="en-US" sz="1100" dirty="0" smtClean="0">
                          <a:latin typeface="+mj-ea"/>
                          <a:ea typeface="+mj-ea"/>
                        </a:rPr>
                        <a:t>（建议这两类项目尽量有全职测试人员参与）</a:t>
                      </a:r>
                      <a:endParaRPr lang="en-US" altLang="zh-CN" sz="1100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产品经理（主）：功能测试、交叉测试</a:t>
                      </a: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、回归测试、验收测试</a:t>
                      </a:r>
                      <a:endParaRPr lang="en-US" altLang="zh-CN" sz="1600" dirty="0" smtClean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测试人员</a:t>
                      </a:r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：</a:t>
                      </a: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功能测试（主流程）、</a:t>
                      </a:r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体验</a:t>
                      </a:r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测试、随机测试</a:t>
                      </a:r>
                      <a:endParaRPr lang="en-US" altLang="zh-CN" sz="1600" dirty="0" smtClean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其他角色：功能测试、交叉测试、</a:t>
                      </a: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随机测试</a:t>
                      </a:r>
                      <a:endParaRPr lang="en-US" altLang="zh-CN" sz="160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zh-CN" sz="1600" dirty="0" smtClean="0">
                        <a:latin typeface="+mj-ea"/>
                        <a:ea typeface="+mj-ea"/>
                      </a:endParaRPr>
                    </a:p>
                    <a:p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测试</a:t>
                      </a:r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结论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11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微型项目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任务型项目</a:t>
                      </a:r>
                      <a:endParaRPr lang="en-US" altLang="zh-CN" sz="1600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产品经理（主）：功能测试、交叉</a:t>
                      </a: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测试、回归测试、</a:t>
                      </a: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验收测试</a:t>
                      </a:r>
                      <a:endParaRPr lang="en-US" altLang="zh-CN" sz="160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测</a:t>
                      </a:r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试人员</a:t>
                      </a:r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：</a:t>
                      </a: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功能测试（主流程）、</a:t>
                      </a:r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体验</a:t>
                      </a:r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测试、随机测试</a:t>
                      </a:r>
                      <a:endParaRPr lang="en-US" altLang="zh-CN" sz="1600" dirty="0" smtClean="0">
                        <a:latin typeface="+mj-ea"/>
                        <a:ea typeface="+mj-ea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其他角色：功能测试、交叉测试</a:t>
                      </a:r>
                      <a:endParaRPr lang="en-US" altLang="zh-CN" sz="1600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dirty="0" smtClean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dirty="0" smtClean="0">
                        <a:latin typeface="+mj-ea"/>
                        <a:ea typeface="+mj-ea"/>
                      </a:endParaRPr>
                    </a:p>
                    <a:p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测试结论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99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客户问题紧急处理流程</a:t>
                      </a:r>
                      <a:endParaRPr lang="en-US" altLang="zh-CN" sz="1600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产品经理（主）：功能验收</a:t>
                      </a:r>
                      <a:endParaRPr lang="en-US" altLang="zh-CN" sz="160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测试人员：体验测试、随机测试</a:t>
                      </a:r>
                      <a:endParaRPr lang="en-US" altLang="zh-CN" sz="1600" dirty="0" smtClean="0">
                        <a:latin typeface="+mj-ea"/>
                        <a:ea typeface="+mj-ea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其他角色：体验测试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体验意见（或者体验报告）</a:t>
                      </a:r>
                      <a:endParaRPr lang="zh-CN" altLang="zh-CN" sz="16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99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项目外包</a:t>
                      </a:r>
                      <a:endParaRPr lang="en-US" altLang="zh-CN" sz="1600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产品经理（主）</a:t>
                      </a:r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：功能验收、</a:t>
                      </a: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交叉</a:t>
                      </a: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测试、回归测试、</a:t>
                      </a: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验收测试</a:t>
                      </a:r>
                      <a:endParaRPr lang="en-US" altLang="zh-CN" sz="160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测试人员：体验测试、随机测试</a:t>
                      </a:r>
                      <a:endParaRPr lang="en-US" altLang="zh-CN" sz="1600" dirty="0" smtClean="0">
                        <a:latin typeface="+mj-ea"/>
                        <a:ea typeface="+mj-ea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其他角色：体验测试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体验意见（或者体验报告）</a:t>
                      </a:r>
                      <a:endParaRPr lang="zh-CN" altLang="zh-CN" sz="16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545617" y="914399"/>
            <a:ext cx="10943121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对于未能安排测试人员投入项目、或测试人员非正式参与的项目（测试建议）：</a:t>
            </a:r>
            <a:endParaRPr lang="en-US" altLang="zh-CN" sz="1800" b="0" dirty="0" smtClean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3" name="文本占位符 10"/>
          <p:cNvSpPr txBox="1">
            <a:spLocks/>
          </p:cNvSpPr>
          <p:nvPr/>
        </p:nvSpPr>
        <p:spPr>
          <a:xfrm>
            <a:off x="545615" y="5783883"/>
            <a:ext cx="10943121" cy="6083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dirty="0" smtClean="0">
                <a:solidFill>
                  <a:srgbClr val="EF9C0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403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30" b="1" kern="1200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0" dirty="0" smtClean="0">
                <a:solidFill>
                  <a:schemeClr val="tx1"/>
                </a:solidFill>
                <a:latin typeface="+mn-lt"/>
                <a:ea typeface="+mn-ea"/>
              </a:rPr>
              <a:t>*上表仅供参考，根据项目具体要求制定测试方案</a:t>
            </a:r>
            <a:r>
              <a:rPr lang="zh-CN" altLang="en-US" sz="1400" b="0" dirty="0" smtClean="0">
                <a:solidFill>
                  <a:schemeClr val="tx1"/>
                </a:solidFill>
                <a:latin typeface="+mn-lt"/>
                <a:ea typeface="+mn-ea"/>
              </a:rPr>
              <a:t>。</a:t>
            </a:r>
            <a:endParaRPr lang="en-US" altLang="zh-CN" sz="1400" b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 sz="1400" b="0" dirty="0" smtClean="0">
                <a:solidFill>
                  <a:schemeClr val="tx1"/>
                </a:solidFill>
                <a:latin typeface="+mn-lt"/>
                <a:ea typeface="+mn-ea"/>
              </a:rPr>
              <a:t>*</a:t>
            </a:r>
            <a:r>
              <a:rPr lang="zh-CN" altLang="en-US" sz="1400" b="0" dirty="0">
                <a:solidFill>
                  <a:schemeClr val="tx1"/>
                </a:solidFill>
              </a:rPr>
              <a:t> </a:t>
            </a:r>
            <a:r>
              <a:rPr lang="zh-CN" altLang="en-US" sz="1400" b="0" dirty="0">
                <a:solidFill>
                  <a:schemeClr val="tx1"/>
                </a:solidFill>
                <a:latin typeface="+mn-lt"/>
                <a:ea typeface="+mn-ea"/>
              </a:rPr>
              <a:t>软件测试的周期中，既不算具体明确的测试阶段，</a:t>
            </a:r>
            <a:r>
              <a:rPr lang="zh-CN" altLang="en-US" sz="1400" b="0" dirty="0" smtClean="0">
                <a:solidFill>
                  <a:schemeClr val="tx1"/>
                </a:solidFill>
                <a:latin typeface="+mn-lt"/>
                <a:ea typeface="+mn-ea"/>
              </a:rPr>
              <a:t>也无具体</a:t>
            </a:r>
            <a:r>
              <a:rPr lang="zh-CN" altLang="en-US" sz="1400" b="0" dirty="0">
                <a:solidFill>
                  <a:schemeClr val="tx1"/>
                </a:solidFill>
                <a:latin typeface="+mn-lt"/>
                <a:ea typeface="+mn-ea"/>
              </a:rPr>
              <a:t>的测试</a:t>
            </a:r>
            <a:r>
              <a:rPr lang="zh-CN" altLang="en-US" sz="1400" b="0" dirty="0" smtClean="0">
                <a:solidFill>
                  <a:schemeClr val="tx1"/>
                </a:solidFill>
                <a:latin typeface="+mn-lt"/>
                <a:ea typeface="+mn-ea"/>
              </a:rPr>
              <a:t>方法，可以考虑采用冒烟测试、随机测试、体验测试的方法。</a:t>
            </a:r>
            <a:endParaRPr lang="zh-CN" altLang="en-US" sz="1400" b="0" dirty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415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5" y="152366"/>
            <a:ext cx="4564800" cy="643325"/>
            <a:chOff x="3482970" y="1733740"/>
            <a:chExt cx="4564800" cy="643325"/>
          </a:xfrm>
        </p:grpSpPr>
        <p:sp>
          <p:nvSpPr>
            <p:cNvPr id="17" name="等腰三角形 16"/>
            <p:cNvSpPr/>
            <p:nvPr/>
          </p:nvSpPr>
          <p:spPr>
            <a:xfrm flipV="1">
              <a:off x="4902740" y="2238543"/>
              <a:ext cx="146512" cy="138521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4883049" y="1735071"/>
              <a:ext cx="146512" cy="137189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3482970" y="1805664"/>
              <a:ext cx="4564800" cy="4994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/>
          </p:spPr>
          <p:txBody>
            <a:bodyPr lIns="428548" anchor="ctr"/>
            <a:lstStyle>
              <a:defPPr>
                <a:defRPr lang="en-US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4F4F4F"/>
                  </a:solidFill>
                  <a:latin typeface="+mn-ea"/>
                  <a:cs typeface="Verdana" panose="020B0604030504040204" pitchFamily="34" charset="0"/>
                </a:defRPr>
              </a:lvl1pPr>
            </a:lstStyle>
            <a:p>
              <a:endParaRPr lang="zh-CN" altLang="en-US" sz="2145" dirty="0"/>
            </a:p>
          </p:txBody>
        </p:sp>
        <p:sp>
          <p:nvSpPr>
            <p:cNvPr id="24" name="文本框 5"/>
            <p:cNvSpPr txBox="1"/>
            <p:nvPr/>
          </p:nvSpPr>
          <p:spPr>
            <a:xfrm flipH="1">
              <a:off x="4240979" y="1733740"/>
              <a:ext cx="664636" cy="643325"/>
            </a:xfrm>
            <a:prstGeom prst="rect">
              <a:avLst/>
            </a:prstGeom>
            <a:solidFill>
              <a:srgbClr val="EF9C0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>
              <a:defPPr>
                <a:defRPr lang="en-US"/>
              </a:defPPr>
              <a:lvl1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Verdana" panose="020B0604030504040204" pitchFamily="34" charset="0"/>
                </a:defRPr>
              </a:lvl1pPr>
            </a:lstStyle>
            <a:p>
              <a:r>
                <a:rPr lang="en-US" altLang="zh-CN" sz="3810" dirty="0" smtClean="0">
                  <a:latin typeface="Agency FB" panose="020B0503020202020204" pitchFamily="34" charset="0"/>
                </a:rPr>
                <a:t>03</a:t>
              </a:r>
              <a:endParaRPr lang="zh-CN" altLang="en-US" sz="3810" dirty="0">
                <a:latin typeface="Agency FB" panose="020B0503020202020204" pitchFamily="34" charset="0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3724479" y="1839747"/>
              <a:ext cx="304113" cy="412822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145">
                <a:solidFill>
                  <a:srgbClr val="FFFFFF"/>
                </a:solidFill>
              </a:endParaRPr>
            </a:p>
          </p:txBody>
        </p:sp>
        <p:sp>
          <p:nvSpPr>
            <p:cNvPr id="26" name="TextBox 47"/>
            <p:cNvSpPr txBox="1"/>
            <p:nvPr/>
          </p:nvSpPr>
          <p:spPr>
            <a:xfrm>
              <a:off x="5037504" y="1848400"/>
              <a:ext cx="2692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493021" y="28783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工具介绍</a:t>
            </a:r>
            <a:endParaRPr lang="zh-CN" altLang="en-US" b="1" dirty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8004" y="1587560"/>
            <a:ext cx="1101044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1</a:t>
            </a:r>
            <a:r>
              <a:rPr lang="zh-CN" altLang="zh-CN" sz="3200" dirty="0" smtClean="0"/>
              <a:t>、Apowersoft录屏王</a:t>
            </a:r>
            <a:r>
              <a:rPr lang="zh-CN" altLang="en-US" sz="3200" dirty="0" smtClean="0"/>
              <a:t>（</a:t>
            </a:r>
            <a:r>
              <a:rPr lang="en-US" altLang="zh-CN" sz="3200" dirty="0" smtClean="0"/>
              <a:t>.exe</a:t>
            </a:r>
            <a:r>
              <a:rPr lang="zh-CN" altLang="en-US" sz="3200" dirty="0" smtClean="0"/>
              <a:t>安装）</a:t>
            </a:r>
            <a:endParaRPr lang="zh-CN" altLang="zh-CN" sz="3200" dirty="0" smtClean="0"/>
          </a:p>
          <a:p>
            <a:r>
              <a:rPr lang="zh-CN" altLang="zh-CN" sz="2000" dirty="0" smtClean="0"/>
              <a:t>Apowersoft录屏王是一款专业的屏幕录制工具，它具有截图以及录制视频的功能，在接裸眼屏的时候，可以选定录制的屏幕。</a:t>
            </a:r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zh-CN" altLang="zh-CN" sz="2000" dirty="0" smtClean="0"/>
          </a:p>
          <a:p>
            <a:r>
              <a:rPr lang="en-US" altLang="zh-CN" sz="3200" dirty="0" smtClean="0"/>
              <a:t>2、Fraps</a:t>
            </a:r>
            <a:r>
              <a:rPr lang="zh-CN" altLang="en-US" sz="3200" dirty="0" smtClean="0"/>
              <a:t>（直接运行，无需安装）</a:t>
            </a:r>
          </a:p>
          <a:p>
            <a:r>
              <a:rPr lang="zh-CN" altLang="zh-CN" sz="2000" dirty="0" smtClean="0"/>
              <a:t>fraps是一款显卡辅助软件，测试机器在运行游戏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程序</a:t>
            </a:r>
            <a:r>
              <a:rPr lang="zh-CN" altLang="zh-CN" sz="2000" dirty="0" smtClean="0"/>
              <a:t>时的帧数，从而了解电脑设备的性能。</a:t>
            </a:r>
            <a:endParaRPr lang="en-US" altLang="zh-CN" sz="2000" dirty="0" smtClean="0"/>
          </a:p>
          <a:p>
            <a:r>
              <a:rPr lang="en-US" altLang="zh-CN" sz="2000" dirty="0" smtClean="0"/>
              <a:t>Unity</a:t>
            </a:r>
            <a:r>
              <a:rPr lang="zh-CN" altLang="en-US" sz="2000" dirty="0" smtClean="0"/>
              <a:t>自带有</a:t>
            </a:r>
            <a:endParaRPr lang="zh-CN" altLang="en-US" sz="3200" dirty="0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5" y="152366"/>
            <a:ext cx="4564800" cy="643325"/>
            <a:chOff x="3482970" y="1733740"/>
            <a:chExt cx="4564800" cy="643325"/>
          </a:xfrm>
        </p:grpSpPr>
        <p:sp>
          <p:nvSpPr>
            <p:cNvPr id="17" name="等腰三角形 16"/>
            <p:cNvSpPr/>
            <p:nvPr/>
          </p:nvSpPr>
          <p:spPr>
            <a:xfrm flipV="1">
              <a:off x="4902740" y="2238543"/>
              <a:ext cx="146512" cy="138521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4883049" y="1735071"/>
              <a:ext cx="146512" cy="137189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3482970" y="1805664"/>
              <a:ext cx="4564800" cy="4994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/>
          </p:spPr>
          <p:txBody>
            <a:bodyPr lIns="428548" anchor="ctr"/>
            <a:lstStyle>
              <a:defPPr>
                <a:defRPr lang="en-US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4F4F4F"/>
                  </a:solidFill>
                  <a:latin typeface="+mn-ea"/>
                  <a:cs typeface="Verdana" panose="020B0604030504040204" pitchFamily="34" charset="0"/>
                </a:defRPr>
              </a:lvl1pPr>
            </a:lstStyle>
            <a:p>
              <a:endParaRPr lang="zh-CN" altLang="en-US" sz="2145" dirty="0"/>
            </a:p>
          </p:txBody>
        </p:sp>
        <p:sp>
          <p:nvSpPr>
            <p:cNvPr id="24" name="文本框 5"/>
            <p:cNvSpPr txBox="1"/>
            <p:nvPr/>
          </p:nvSpPr>
          <p:spPr>
            <a:xfrm flipH="1">
              <a:off x="4240979" y="1733740"/>
              <a:ext cx="664636" cy="643325"/>
            </a:xfrm>
            <a:prstGeom prst="rect">
              <a:avLst/>
            </a:prstGeom>
            <a:solidFill>
              <a:srgbClr val="EF9C0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>
              <a:defPPr>
                <a:defRPr lang="en-US"/>
              </a:defPPr>
              <a:lvl1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Verdana" panose="020B0604030504040204" pitchFamily="34" charset="0"/>
                </a:defRPr>
              </a:lvl1pPr>
            </a:lstStyle>
            <a:p>
              <a:r>
                <a:rPr lang="en-US" altLang="zh-CN" sz="3810" dirty="0" smtClean="0">
                  <a:latin typeface="Agency FB" panose="020B0503020202020204" pitchFamily="34" charset="0"/>
                </a:rPr>
                <a:t>04</a:t>
              </a:r>
              <a:endParaRPr lang="zh-CN" altLang="en-US" sz="3810" dirty="0">
                <a:latin typeface="Agency FB" panose="020B0503020202020204" pitchFamily="34" charset="0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3724479" y="1839747"/>
              <a:ext cx="304113" cy="412822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145">
                <a:solidFill>
                  <a:srgbClr val="FFFFFF"/>
                </a:solidFill>
              </a:endParaRPr>
            </a:p>
          </p:txBody>
        </p:sp>
        <p:sp>
          <p:nvSpPr>
            <p:cNvPr id="26" name="TextBox 47"/>
            <p:cNvSpPr txBox="1"/>
            <p:nvPr/>
          </p:nvSpPr>
          <p:spPr>
            <a:xfrm>
              <a:off x="5037504" y="1848400"/>
              <a:ext cx="2692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493021" y="28783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测试问题</a:t>
            </a:r>
            <a:endParaRPr lang="zh-CN" altLang="en-US" b="1" dirty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42974" y="1049460"/>
            <a:ext cx="8684034" cy="552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dirty="0" smtClean="0"/>
              <a:t>从</a:t>
            </a:r>
            <a:r>
              <a:rPr lang="en-US" altLang="zh-CN" dirty="0" err="1" smtClean="0"/>
              <a:t>产品的角度上</a:t>
            </a:r>
            <a:r>
              <a:rPr lang="en-US" altLang="zh-CN" dirty="0" smtClean="0"/>
              <a:t>，</a:t>
            </a:r>
            <a:r>
              <a:rPr lang="zh-CN" altLang="en-US" dirty="0" smtClean="0"/>
              <a:t>根据</a:t>
            </a:r>
            <a:r>
              <a:rPr lang="en-US" altLang="zh-CN" dirty="0" err="1" smtClean="0"/>
              <a:t>需求以及脚本</a:t>
            </a:r>
            <a:r>
              <a:rPr lang="en-US" altLang="zh-CN" dirty="0" err="1" smtClean="0"/>
              <a:t>，测试</a:t>
            </a:r>
            <a:r>
              <a:rPr dirty="0" err="1">
                <a:sym typeface="+mn-ea"/>
              </a:rPr>
              <a:t>以下</a:t>
            </a:r>
            <a:r>
              <a:rPr lang="en-US" altLang="zh-CN" dirty="0" err="1" smtClean="0"/>
              <a:t>几点</a:t>
            </a:r>
            <a:r>
              <a:rPr lang="en-US" altLang="zh-CN" dirty="0" smtClean="0"/>
              <a:t>：</a:t>
            </a:r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zh-CN" dirty="0" smtClean="0"/>
              <a:t>1、软件的主流程；</a:t>
            </a:r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zh-CN" dirty="0" smtClean="0"/>
              <a:t>2、软件的相关文档；</a:t>
            </a:r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zh-CN" dirty="0" smtClean="0"/>
              <a:t>3、软件的启动是的icon以及软件名称；</a:t>
            </a:r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dirty="0" smtClean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dirty="0" smtClean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dirty="0" smtClean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zh-CN" dirty="0" smtClean="0"/>
              <a:t>4、软件的储存路径；</a:t>
            </a:r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dirty="0" smtClean="0"/>
              <a:t>默认安装路径及自定义安装路径</a:t>
            </a:r>
            <a:endParaRPr lang="en-US" altLang="zh-CN" dirty="0" smtClean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dirty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dirty="0" smtClean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zh-CN" dirty="0" smtClean="0"/>
              <a:t>5、软件的注册功能；</a:t>
            </a:r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zh-CN" dirty="0" smtClean="0"/>
              <a:t>6、软件的安装以及卸载功能；</a:t>
            </a:r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zh-CN" dirty="0" smtClean="0"/>
              <a:t>7、</a:t>
            </a:r>
            <a:r>
              <a:rPr lang="en-US" altLang="zh-CN" dirty="0" smtClean="0"/>
              <a:t>软件场景颜色</a:t>
            </a:r>
            <a:r>
              <a:rPr lang="zh-CN" altLang="en-US" dirty="0" smtClean="0"/>
              <a:t>、风格</a:t>
            </a:r>
            <a:r>
              <a:rPr lang="en-US" altLang="zh-CN" dirty="0" err="1" smtClean="0"/>
              <a:t>是否适合</a:t>
            </a:r>
            <a:r>
              <a:rPr lang="en-US" altLang="zh-CN" dirty="0" smtClean="0"/>
              <a:t>；</a:t>
            </a:r>
            <a:endParaRPr lang="zh-CN" altLang="en-US" dirty="0" smtClean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495" y="2458720"/>
            <a:ext cx="5076190" cy="1181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226" y="3812780"/>
            <a:ext cx="6970395" cy="16179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5" y="152366"/>
            <a:ext cx="4564800" cy="643325"/>
            <a:chOff x="3482970" y="1733740"/>
            <a:chExt cx="4564800" cy="643325"/>
          </a:xfrm>
        </p:grpSpPr>
        <p:sp>
          <p:nvSpPr>
            <p:cNvPr id="17" name="等腰三角形 16"/>
            <p:cNvSpPr/>
            <p:nvPr/>
          </p:nvSpPr>
          <p:spPr>
            <a:xfrm flipV="1">
              <a:off x="4902740" y="2238543"/>
              <a:ext cx="146512" cy="138521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4883049" y="1735071"/>
              <a:ext cx="146512" cy="137189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3482970" y="1805664"/>
              <a:ext cx="4564800" cy="4994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/>
          </p:spPr>
          <p:txBody>
            <a:bodyPr lIns="428548" anchor="ctr"/>
            <a:lstStyle>
              <a:defPPr>
                <a:defRPr lang="en-US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4F4F4F"/>
                  </a:solidFill>
                  <a:latin typeface="+mn-ea"/>
                  <a:cs typeface="Verdana" panose="020B0604030504040204" pitchFamily="34" charset="0"/>
                </a:defRPr>
              </a:lvl1pPr>
            </a:lstStyle>
            <a:p>
              <a:endParaRPr lang="zh-CN" altLang="en-US" sz="2145" dirty="0"/>
            </a:p>
          </p:txBody>
        </p:sp>
        <p:sp>
          <p:nvSpPr>
            <p:cNvPr id="24" name="文本框 5"/>
            <p:cNvSpPr txBox="1"/>
            <p:nvPr/>
          </p:nvSpPr>
          <p:spPr>
            <a:xfrm flipH="1">
              <a:off x="4240979" y="1733740"/>
              <a:ext cx="664636" cy="643325"/>
            </a:xfrm>
            <a:prstGeom prst="rect">
              <a:avLst/>
            </a:prstGeom>
            <a:solidFill>
              <a:srgbClr val="EF9C0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>
              <a:defPPr>
                <a:defRPr lang="en-US"/>
              </a:defPPr>
              <a:lvl1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Verdana" panose="020B0604030504040204" pitchFamily="34" charset="0"/>
                </a:defRPr>
              </a:lvl1pPr>
            </a:lstStyle>
            <a:p>
              <a:r>
                <a:rPr lang="en-US" altLang="zh-CN" sz="3810" dirty="0" smtClean="0">
                  <a:latin typeface="Agency FB" panose="020B0503020202020204" pitchFamily="34" charset="0"/>
                </a:rPr>
                <a:t>04</a:t>
              </a:r>
              <a:endParaRPr lang="zh-CN" altLang="en-US" sz="3810" dirty="0">
                <a:latin typeface="Agency FB" panose="020B0503020202020204" pitchFamily="34" charset="0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3724479" y="1839747"/>
              <a:ext cx="304113" cy="412822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145">
                <a:solidFill>
                  <a:srgbClr val="FFFFFF"/>
                </a:solidFill>
              </a:endParaRPr>
            </a:p>
          </p:txBody>
        </p:sp>
        <p:sp>
          <p:nvSpPr>
            <p:cNvPr id="26" name="TextBox 47"/>
            <p:cNvSpPr txBox="1"/>
            <p:nvPr/>
          </p:nvSpPr>
          <p:spPr>
            <a:xfrm>
              <a:off x="5037504" y="1848400"/>
              <a:ext cx="2692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493021" y="28783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测试问题</a:t>
            </a:r>
            <a:endParaRPr lang="zh-CN" altLang="en-US" b="1" dirty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42974" y="1049460"/>
            <a:ext cx="8684034" cy="476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zh-CN" smtClean="0"/>
              <a:t>8、软件的模型与现实物品是否一致；</a:t>
            </a:r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smtClean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smtClean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smtClean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smtClean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smtClean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smtClean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smtClean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smtClean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dirty="0" smtClean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dirty="0" smtClean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6" name="图片 5" descr="无标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45" y="1492250"/>
            <a:ext cx="4839335" cy="4448810"/>
          </a:xfrm>
          <a:prstGeom prst="rect">
            <a:avLst/>
          </a:prstGeom>
        </p:spPr>
      </p:pic>
      <p:pic>
        <p:nvPicPr>
          <p:cNvPr id="7" name="图片 6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880" y="1492250"/>
            <a:ext cx="5887085" cy="44488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5" y="152366"/>
            <a:ext cx="4564800" cy="643325"/>
            <a:chOff x="3482970" y="1733740"/>
            <a:chExt cx="4564800" cy="643325"/>
          </a:xfrm>
        </p:grpSpPr>
        <p:sp>
          <p:nvSpPr>
            <p:cNvPr id="17" name="等腰三角形 16"/>
            <p:cNvSpPr/>
            <p:nvPr/>
          </p:nvSpPr>
          <p:spPr>
            <a:xfrm flipV="1">
              <a:off x="4902740" y="2238543"/>
              <a:ext cx="146512" cy="138521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4883049" y="1735071"/>
              <a:ext cx="146512" cy="137189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3482970" y="1805664"/>
              <a:ext cx="4564800" cy="4994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/>
          </p:spPr>
          <p:txBody>
            <a:bodyPr lIns="428548" anchor="ctr"/>
            <a:lstStyle>
              <a:defPPr>
                <a:defRPr lang="en-US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4F4F4F"/>
                  </a:solidFill>
                  <a:latin typeface="+mn-ea"/>
                  <a:cs typeface="Verdana" panose="020B0604030504040204" pitchFamily="34" charset="0"/>
                </a:defRPr>
              </a:lvl1pPr>
            </a:lstStyle>
            <a:p>
              <a:endParaRPr lang="zh-CN" altLang="en-US" sz="2145" dirty="0"/>
            </a:p>
          </p:txBody>
        </p:sp>
        <p:sp>
          <p:nvSpPr>
            <p:cNvPr id="24" name="文本框 5"/>
            <p:cNvSpPr txBox="1"/>
            <p:nvPr/>
          </p:nvSpPr>
          <p:spPr>
            <a:xfrm flipH="1">
              <a:off x="4240979" y="1733740"/>
              <a:ext cx="664636" cy="643325"/>
            </a:xfrm>
            <a:prstGeom prst="rect">
              <a:avLst/>
            </a:prstGeom>
            <a:solidFill>
              <a:srgbClr val="EF9C0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>
              <a:defPPr>
                <a:defRPr lang="en-US"/>
              </a:defPPr>
              <a:lvl1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Verdana" panose="020B0604030504040204" pitchFamily="34" charset="0"/>
                </a:defRPr>
              </a:lvl1pPr>
            </a:lstStyle>
            <a:p>
              <a:r>
                <a:rPr lang="en-US" altLang="zh-CN" sz="3810" dirty="0" smtClean="0">
                  <a:latin typeface="Agency FB" panose="020B0503020202020204" pitchFamily="34" charset="0"/>
                </a:rPr>
                <a:t>04</a:t>
              </a:r>
              <a:endParaRPr lang="zh-CN" altLang="en-US" sz="3810" dirty="0">
                <a:latin typeface="Agency FB" panose="020B0503020202020204" pitchFamily="34" charset="0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3724479" y="1839747"/>
              <a:ext cx="304113" cy="412822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145">
                <a:solidFill>
                  <a:srgbClr val="FFFFFF"/>
                </a:solidFill>
              </a:endParaRPr>
            </a:p>
          </p:txBody>
        </p:sp>
        <p:sp>
          <p:nvSpPr>
            <p:cNvPr id="26" name="TextBox 47"/>
            <p:cNvSpPr txBox="1"/>
            <p:nvPr/>
          </p:nvSpPr>
          <p:spPr>
            <a:xfrm>
              <a:off x="5037504" y="1848400"/>
              <a:ext cx="2692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493021" y="28783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测试问题</a:t>
            </a:r>
            <a:endParaRPr lang="zh-CN" altLang="en-US" b="1" dirty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42974" y="1049460"/>
            <a:ext cx="8684034" cy="476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zh-CN" dirty="0" smtClean="0"/>
              <a:t>9、软件模型的细节部分是否有问题；</a:t>
            </a:r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dirty="0" smtClean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dirty="0" smtClean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dirty="0" smtClean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dirty="0" smtClean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dirty="0" smtClean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dirty="0" smtClean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dirty="0" smtClean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dirty="0" smtClean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dirty="0" smtClean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dirty="0" smtClean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2" name="图片 1" descr="无标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694" y="1490980"/>
            <a:ext cx="7973695" cy="45631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5" y="152366"/>
            <a:ext cx="4564800" cy="643325"/>
            <a:chOff x="3482970" y="1733740"/>
            <a:chExt cx="4564800" cy="643325"/>
          </a:xfrm>
        </p:grpSpPr>
        <p:sp>
          <p:nvSpPr>
            <p:cNvPr id="17" name="等腰三角形 16"/>
            <p:cNvSpPr/>
            <p:nvPr/>
          </p:nvSpPr>
          <p:spPr>
            <a:xfrm flipV="1">
              <a:off x="4902740" y="2238543"/>
              <a:ext cx="146512" cy="138521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4883049" y="1735071"/>
              <a:ext cx="146512" cy="137189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3482970" y="1805664"/>
              <a:ext cx="4564800" cy="4994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/>
          </p:spPr>
          <p:txBody>
            <a:bodyPr lIns="428548" anchor="ctr"/>
            <a:lstStyle>
              <a:defPPr>
                <a:defRPr lang="en-US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4F4F4F"/>
                  </a:solidFill>
                  <a:latin typeface="+mn-ea"/>
                  <a:cs typeface="Verdana" panose="020B0604030504040204" pitchFamily="34" charset="0"/>
                </a:defRPr>
              </a:lvl1pPr>
            </a:lstStyle>
            <a:p>
              <a:endParaRPr lang="zh-CN" altLang="en-US" sz="2145" dirty="0"/>
            </a:p>
          </p:txBody>
        </p:sp>
        <p:sp>
          <p:nvSpPr>
            <p:cNvPr id="24" name="文本框 5"/>
            <p:cNvSpPr txBox="1"/>
            <p:nvPr/>
          </p:nvSpPr>
          <p:spPr>
            <a:xfrm flipH="1">
              <a:off x="4240979" y="1733740"/>
              <a:ext cx="664636" cy="643325"/>
            </a:xfrm>
            <a:prstGeom prst="rect">
              <a:avLst/>
            </a:prstGeom>
            <a:solidFill>
              <a:srgbClr val="EF9C0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>
              <a:defPPr>
                <a:defRPr lang="en-US"/>
              </a:defPPr>
              <a:lvl1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Verdana" panose="020B0604030504040204" pitchFamily="34" charset="0"/>
                </a:defRPr>
              </a:lvl1pPr>
            </a:lstStyle>
            <a:p>
              <a:r>
                <a:rPr lang="en-US" altLang="zh-CN" sz="3810" dirty="0" smtClean="0">
                  <a:latin typeface="Agency FB" panose="020B0503020202020204" pitchFamily="34" charset="0"/>
                </a:rPr>
                <a:t>04</a:t>
              </a:r>
              <a:endParaRPr lang="zh-CN" altLang="en-US" sz="3810" dirty="0">
                <a:latin typeface="Agency FB" panose="020B0503020202020204" pitchFamily="34" charset="0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3724479" y="1839747"/>
              <a:ext cx="304113" cy="412822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145">
                <a:solidFill>
                  <a:srgbClr val="FFFFFF"/>
                </a:solidFill>
              </a:endParaRPr>
            </a:p>
          </p:txBody>
        </p:sp>
        <p:sp>
          <p:nvSpPr>
            <p:cNvPr id="26" name="TextBox 47"/>
            <p:cNvSpPr txBox="1"/>
            <p:nvPr/>
          </p:nvSpPr>
          <p:spPr>
            <a:xfrm>
              <a:off x="5037504" y="1848400"/>
              <a:ext cx="2692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3D3D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</a:t>
              </a:r>
              <a:r>
                <a:rPr lang="zh-CN" altLang="en-US" sz="2000" b="1" dirty="0" smtClean="0">
                  <a:solidFill>
                    <a:srgbClr val="3D3D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  <a:endParaRPr lang="zh-CN" altLang="en-US" sz="2000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742974" y="1049460"/>
            <a:ext cx="8684034" cy="17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zh-CN" smtClean="0"/>
              <a:t>10、软件中的动画是否正确；</a:t>
            </a:r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dirty="0" smtClean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dirty="0" smtClean="0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2" name="图片 1" descr="无标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735" y="1421765"/>
            <a:ext cx="7383145" cy="45440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58004" y="1055370"/>
            <a:ext cx="10804711" cy="4846666"/>
          </a:xfrm>
        </p:spPr>
        <p:txBody>
          <a:bodyPr/>
          <a:lstStyle/>
          <a:p>
            <a:r>
              <a:rPr sz="1800" b="0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在研发的角度上，我们可以按照产品给出的需求以及脚本，可以测试以下几点：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软件的主流程是否正常；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800" b="0" dirty="0" smtClean="0">
                <a:solidFill>
                  <a:schemeClr val="tx1"/>
                </a:solidFill>
                <a:latin typeface="+mn-lt"/>
                <a:ea typeface="+mn-ea"/>
              </a:rPr>
              <a:t>软件的异常流程是否正常；</a:t>
            </a:r>
            <a:endParaRPr lang="en-US" altLang="zh-CN"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800" b="0" dirty="0" smtClean="0">
                <a:solidFill>
                  <a:schemeClr val="tx1"/>
                </a:solidFill>
                <a:latin typeface="+mn-lt"/>
                <a:ea typeface="+mn-ea"/>
              </a:rPr>
              <a:t>软件在打包安装后</a:t>
            </a:r>
            <a:r>
              <a:rPr sz="1800" b="0" dirty="0">
                <a:solidFill>
                  <a:schemeClr val="tx1"/>
                </a:solidFill>
                <a:latin typeface="+mn-lt"/>
                <a:ea typeface="+mn-ea"/>
              </a:rPr>
              <a:t>，所有流程是否与工程中的一致；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800" b="0" dirty="0" smtClean="0">
                <a:solidFill>
                  <a:schemeClr val="tx1"/>
                </a:solidFill>
                <a:latin typeface="+mn-lt"/>
                <a:ea typeface="+mn-ea"/>
              </a:rPr>
              <a:t>软件的所有功能是否与产品需求保持一致</a:t>
            </a:r>
            <a:r>
              <a:rPr sz="1800" b="0" dirty="0">
                <a:solidFill>
                  <a:schemeClr val="tx1"/>
                </a:solidFill>
                <a:latin typeface="+mn-lt"/>
                <a:ea typeface="+mn-ea"/>
              </a:rPr>
              <a:t>，是否有遗漏；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800" b="0" dirty="0" smtClean="0">
                <a:solidFill>
                  <a:schemeClr val="tx1"/>
                </a:solidFill>
                <a:latin typeface="+mn-lt"/>
                <a:ea typeface="+mn-ea"/>
              </a:rPr>
              <a:t>软件在开发环境中的界面是否与产品以及测试</a:t>
            </a:r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（或者用户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）使用的环境中的界面一致</a:t>
            </a:r>
            <a:r>
              <a:rPr sz="1800" b="0" dirty="0" smtClean="0">
                <a:solidFill>
                  <a:schemeClr val="tx1"/>
                </a:solidFill>
                <a:latin typeface="+mn-lt"/>
                <a:ea typeface="+mn-ea"/>
              </a:rPr>
              <a:t>；</a:t>
            </a:r>
            <a:endParaRPr lang="en-US" sz="1800" b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软件的帧率是否正常（未开启裸眼：</a:t>
            </a:r>
            <a:r>
              <a:rPr lang="en-US" altLang="zh-CN" sz="1800" b="0" dirty="0">
                <a:solidFill>
                  <a:schemeClr val="tx1"/>
                </a:solidFill>
                <a:latin typeface="+mn-lt"/>
                <a:ea typeface="+mn-ea"/>
              </a:rPr>
              <a:t>50</a:t>
            </a:r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帧以上，开启裸眼：</a:t>
            </a:r>
            <a:r>
              <a:rPr lang="en-US" altLang="zh-CN" sz="1800" b="0" dirty="0">
                <a:solidFill>
                  <a:schemeClr val="tx1"/>
                </a:solidFill>
                <a:latin typeface="+mn-lt"/>
                <a:ea typeface="+mn-ea"/>
              </a:rPr>
              <a:t>25</a:t>
            </a:r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帧以上）；</a:t>
            </a:r>
            <a:endParaRPr lang="en-US" altLang="zh-CN"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b="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b="0" dirty="0">
              <a:solidFill>
                <a:schemeClr val="tx1"/>
              </a:solidFill>
            </a:endParaRPr>
          </a:p>
          <a:p>
            <a:endParaRPr lang="en-US" altLang="zh-CN" sz="18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长时间开启运行程序（</a:t>
            </a:r>
            <a:r>
              <a:rPr lang="en-US" altLang="zh-CN" sz="1800" b="0" dirty="0">
                <a:solidFill>
                  <a:schemeClr val="tx1"/>
                </a:solidFill>
                <a:latin typeface="+mn-lt"/>
                <a:ea typeface="+mn-ea"/>
              </a:rPr>
              <a:t>4h</a:t>
            </a:r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或以上）内存是否异常；</a:t>
            </a:r>
          </a:p>
          <a:p>
            <a:endParaRPr lang="zh-CN" altLang="en-US" sz="1800" b="0" dirty="0">
              <a:solidFill>
                <a:schemeClr val="tx1"/>
              </a:solidFill>
            </a:endParaRPr>
          </a:p>
          <a:p>
            <a:endParaRPr lang="zh-CN" altLang="en-US" sz="1800" b="0" dirty="0">
              <a:solidFill>
                <a:schemeClr val="tx1"/>
              </a:solidFill>
            </a:endParaRPr>
          </a:p>
          <a:p>
            <a:endParaRPr lang="zh-CN" altLang="en-US" sz="1800" b="0" dirty="0">
              <a:solidFill>
                <a:schemeClr val="tx1"/>
              </a:solidFill>
            </a:endParaRPr>
          </a:p>
          <a:p>
            <a:endParaRPr lang="en-US" sz="1800" b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endParaRPr lang="en-US"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endParaRPr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endParaRPr sz="1800" b="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5" y="152366"/>
            <a:ext cx="4564800" cy="643325"/>
            <a:chOff x="3482970" y="1733740"/>
            <a:chExt cx="4564800" cy="643325"/>
          </a:xfrm>
        </p:grpSpPr>
        <p:sp>
          <p:nvSpPr>
            <p:cNvPr id="17" name="等腰三角形 16"/>
            <p:cNvSpPr/>
            <p:nvPr/>
          </p:nvSpPr>
          <p:spPr>
            <a:xfrm flipV="1">
              <a:off x="4902740" y="2238543"/>
              <a:ext cx="146512" cy="138521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4883049" y="1735071"/>
              <a:ext cx="146512" cy="137189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3482970" y="1805664"/>
              <a:ext cx="4564800" cy="4994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/>
          </p:spPr>
          <p:txBody>
            <a:bodyPr lIns="428548" anchor="ctr"/>
            <a:lstStyle>
              <a:defPPr>
                <a:defRPr lang="en-US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4F4F4F"/>
                  </a:solidFill>
                  <a:latin typeface="+mn-ea"/>
                  <a:cs typeface="Verdana" panose="020B0604030504040204" pitchFamily="34" charset="0"/>
                </a:defRPr>
              </a:lvl1pPr>
            </a:lstStyle>
            <a:p>
              <a:endParaRPr lang="zh-CN" altLang="en-US" sz="2145" dirty="0"/>
            </a:p>
          </p:txBody>
        </p:sp>
        <p:sp>
          <p:nvSpPr>
            <p:cNvPr id="24" name="文本框 5"/>
            <p:cNvSpPr txBox="1"/>
            <p:nvPr/>
          </p:nvSpPr>
          <p:spPr>
            <a:xfrm flipH="1">
              <a:off x="4240979" y="1733740"/>
              <a:ext cx="664636" cy="643325"/>
            </a:xfrm>
            <a:prstGeom prst="rect">
              <a:avLst/>
            </a:prstGeom>
            <a:solidFill>
              <a:srgbClr val="EF9C0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>
              <a:defPPr>
                <a:defRPr lang="en-US"/>
              </a:defPPr>
              <a:lvl1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Verdana" panose="020B0604030504040204" pitchFamily="34" charset="0"/>
                </a:defRPr>
              </a:lvl1pPr>
            </a:lstStyle>
            <a:p>
              <a:r>
                <a:rPr lang="en-US" altLang="zh-CN" sz="3810" dirty="0" smtClean="0">
                  <a:latin typeface="Agency FB" panose="020B0503020202020204" pitchFamily="34" charset="0"/>
                </a:rPr>
                <a:t>04</a:t>
              </a:r>
              <a:endParaRPr lang="zh-CN" altLang="en-US" sz="3810" dirty="0">
                <a:latin typeface="Agency FB" panose="020B0503020202020204" pitchFamily="34" charset="0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3724479" y="1839747"/>
              <a:ext cx="304113" cy="412822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145">
                <a:solidFill>
                  <a:srgbClr val="FFFFFF"/>
                </a:solidFill>
              </a:endParaRPr>
            </a:p>
          </p:txBody>
        </p:sp>
        <p:sp>
          <p:nvSpPr>
            <p:cNvPr id="26" name="TextBox 47"/>
            <p:cNvSpPr txBox="1"/>
            <p:nvPr/>
          </p:nvSpPr>
          <p:spPr>
            <a:xfrm>
              <a:off x="5037504" y="1848400"/>
              <a:ext cx="2692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493021" y="28783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测试问题</a:t>
            </a:r>
            <a:endParaRPr lang="zh-CN" altLang="en-US" b="1" dirty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无标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322" y="3692293"/>
            <a:ext cx="6859475" cy="141648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471" y="5108775"/>
            <a:ext cx="601027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Placeholder 1"/>
          <p:cNvSpPr txBox="1"/>
          <p:nvPr/>
        </p:nvSpPr>
        <p:spPr>
          <a:xfrm>
            <a:off x="605656" y="350624"/>
            <a:ext cx="1257300" cy="585301"/>
          </a:xfrm>
          <a:prstGeom prst="rect">
            <a:avLst/>
          </a:prstGeom>
        </p:spPr>
        <p:txBody>
          <a:bodyPr/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3200" dirty="0"/>
              <a:t>目  录</a:t>
            </a:r>
            <a:endParaRPr lang="en-US" sz="3200" dirty="0"/>
          </a:p>
        </p:txBody>
      </p:sp>
      <p:sp>
        <p:nvSpPr>
          <p:cNvPr id="39" name="Text Placeholder 2"/>
          <p:cNvSpPr txBox="1"/>
          <p:nvPr/>
        </p:nvSpPr>
        <p:spPr>
          <a:xfrm>
            <a:off x="1806659" y="494717"/>
            <a:ext cx="2528890" cy="37389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CONTENTS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482975" y="680426"/>
            <a:ext cx="8715150" cy="86248"/>
            <a:chOff x="-12166704" y="4920727"/>
            <a:chExt cx="18610303" cy="369436"/>
          </a:xfrm>
        </p:grpSpPr>
        <p:sp>
          <p:nvSpPr>
            <p:cNvPr id="42" name="矩形 41"/>
            <p:cNvSpPr/>
            <p:nvPr/>
          </p:nvSpPr>
          <p:spPr>
            <a:xfrm>
              <a:off x="4569991" y="4920727"/>
              <a:ext cx="1873608" cy="369436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13980" y="4920727"/>
              <a:ext cx="3756011" cy="369436"/>
            </a:xfrm>
            <a:prstGeom prst="rect">
              <a:avLst/>
            </a:prstGeom>
            <a:solidFill>
              <a:srgbClr val="C30D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-12166704" y="4920727"/>
              <a:ext cx="13079213" cy="369436"/>
            </a:xfrm>
            <a:prstGeom prst="rect">
              <a:avLst/>
            </a:prstGeom>
            <a:solidFill>
              <a:srgbClr val="EF9C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矩形 43"/>
          <p:cNvSpPr/>
          <p:nvPr/>
        </p:nvSpPr>
        <p:spPr>
          <a:xfrm>
            <a:off x="8134350" y="6502449"/>
            <a:ext cx="4057650" cy="369436"/>
          </a:xfrm>
          <a:prstGeom prst="rect">
            <a:avLst/>
          </a:prstGeom>
          <a:solidFill>
            <a:srgbClr val="3E3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0" y="6502449"/>
            <a:ext cx="8134350" cy="369436"/>
          </a:xfrm>
          <a:prstGeom prst="rect">
            <a:avLst/>
          </a:prstGeom>
          <a:solidFill>
            <a:srgbClr val="C3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51135811"/>
              </p:ext>
            </p:extLst>
          </p:nvPr>
        </p:nvGraphicFramePr>
        <p:xfrm>
          <a:off x="3345160" y="1615043"/>
          <a:ext cx="6000473" cy="3158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643380" y="1055370"/>
            <a:ext cx="9919335" cy="442023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sz="1800" b="0" dirty="0" smtClean="0">
                <a:solidFill>
                  <a:schemeClr val="tx1"/>
                </a:solidFill>
                <a:latin typeface="+mn-lt"/>
                <a:ea typeface="+mn-ea"/>
              </a:rPr>
              <a:t>在有撤销步骤是</a:t>
            </a:r>
            <a:r>
              <a:rPr sz="1800" b="0" dirty="0">
                <a:solidFill>
                  <a:schemeClr val="tx1"/>
                </a:solidFill>
                <a:latin typeface="+mn-lt"/>
                <a:ea typeface="+mn-ea"/>
              </a:rPr>
              <a:t>，点击撤销，模型是否会跟操作前的一致；</a:t>
            </a:r>
          </a:p>
          <a:p>
            <a:endParaRPr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endParaRPr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endParaRPr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endParaRPr sz="1800" b="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1435" y="152366"/>
            <a:ext cx="4564800" cy="643325"/>
            <a:chOff x="3482970" y="1733740"/>
            <a:chExt cx="4564800" cy="643325"/>
          </a:xfrm>
        </p:grpSpPr>
        <p:sp>
          <p:nvSpPr>
            <p:cNvPr id="6" name="等腰三角形 5"/>
            <p:cNvSpPr/>
            <p:nvPr/>
          </p:nvSpPr>
          <p:spPr>
            <a:xfrm flipV="1">
              <a:off x="4902740" y="2238543"/>
              <a:ext cx="146512" cy="138521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>
              <a:off x="4883049" y="1735071"/>
              <a:ext cx="146512" cy="137189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 flipH="1">
              <a:off x="3482970" y="1805664"/>
              <a:ext cx="4564800" cy="4994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/>
          </p:spPr>
          <p:txBody>
            <a:bodyPr lIns="428548" anchor="ctr"/>
            <a:lstStyle>
              <a:defPPr>
                <a:defRPr lang="en-US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4F4F4F"/>
                  </a:solidFill>
                  <a:latin typeface="+mn-ea"/>
                  <a:cs typeface="Verdana" panose="020B0604030504040204" pitchFamily="34" charset="0"/>
                </a:defRPr>
              </a:lvl1pPr>
            </a:lstStyle>
            <a:p>
              <a:endParaRPr lang="zh-CN" altLang="en-US" sz="2145" dirty="0"/>
            </a:p>
          </p:txBody>
        </p:sp>
        <p:sp>
          <p:nvSpPr>
            <p:cNvPr id="9" name="文本框 5"/>
            <p:cNvSpPr txBox="1"/>
            <p:nvPr/>
          </p:nvSpPr>
          <p:spPr>
            <a:xfrm flipH="1">
              <a:off x="4240979" y="1733740"/>
              <a:ext cx="664636" cy="643325"/>
            </a:xfrm>
            <a:prstGeom prst="rect">
              <a:avLst/>
            </a:prstGeom>
            <a:solidFill>
              <a:srgbClr val="EF9C0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>
              <a:defPPr>
                <a:defRPr lang="en-US"/>
              </a:defPPr>
              <a:lvl1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Verdana" panose="020B0604030504040204" pitchFamily="34" charset="0"/>
                </a:defRPr>
              </a:lvl1pPr>
            </a:lstStyle>
            <a:p>
              <a:r>
                <a:rPr lang="en-US" altLang="zh-CN" sz="3810" dirty="0" smtClean="0">
                  <a:latin typeface="Agency FB" panose="020B0503020202020204" pitchFamily="34" charset="0"/>
                </a:rPr>
                <a:t>04</a:t>
              </a:r>
              <a:endParaRPr lang="zh-CN" altLang="en-US" sz="3810" dirty="0">
                <a:latin typeface="Agency FB" panose="020B0503020202020204" pitchFamily="34" charset="0"/>
              </a:endParaRPr>
            </a:p>
          </p:txBody>
        </p:sp>
        <p:sp>
          <p:nvSpPr>
            <p:cNvPr id="10" name="KSO_Shape"/>
            <p:cNvSpPr/>
            <p:nvPr/>
          </p:nvSpPr>
          <p:spPr bwMode="auto">
            <a:xfrm>
              <a:off x="3724479" y="1839747"/>
              <a:ext cx="304113" cy="412822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145">
                <a:solidFill>
                  <a:srgbClr val="FFFFFF"/>
                </a:solidFill>
              </a:endParaRPr>
            </a:p>
          </p:txBody>
        </p:sp>
        <p:sp>
          <p:nvSpPr>
            <p:cNvPr id="11" name="TextBox 47"/>
            <p:cNvSpPr txBox="1"/>
            <p:nvPr/>
          </p:nvSpPr>
          <p:spPr>
            <a:xfrm>
              <a:off x="5037504" y="1848400"/>
              <a:ext cx="2692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481591" y="28783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测试问题</a:t>
            </a:r>
            <a:endParaRPr lang="zh-CN" altLang="en-US" b="1" dirty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无标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15" y="1446530"/>
            <a:ext cx="8345170" cy="45631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643380" y="1055370"/>
            <a:ext cx="9919335" cy="442023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sz="1800" b="0" dirty="0" smtClean="0">
                <a:solidFill>
                  <a:schemeClr val="tx1"/>
                </a:solidFill>
                <a:latin typeface="+mn-lt"/>
                <a:ea typeface="+mn-ea"/>
              </a:rPr>
              <a:t>在场景漫游时</a:t>
            </a:r>
            <a:r>
              <a:rPr sz="1800" b="0" dirty="0">
                <a:solidFill>
                  <a:schemeClr val="tx1"/>
                </a:solidFill>
                <a:latin typeface="+mn-lt"/>
                <a:ea typeface="+mn-ea"/>
              </a:rPr>
              <a:t>，</a:t>
            </a:r>
            <a:r>
              <a:rPr sz="1800" b="0" dirty="0" smtClean="0">
                <a:solidFill>
                  <a:schemeClr val="tx1"/>
                </a:solidFill>
                <a:latin typeface="+mn-lt"/>
                <a:ea typeface="+mn-ea"/>
              </a:rPr>
              <a:t>是否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穿透</a:t>
            </a:r>
            <a:r>
              <a:rPr sz="1800" b="0" dirty="0" smtClean="0">
                <a:solidFill>
                  <a:schemeClr val="tx1"/>
                </a:solidFill>
                <a:latin typeface="+mn-lt"/>
                <a:ea typeface="+mn-ea"/>
              </a:rPr>
              <a:t>；</a:t>
            </a:r>
            <a:endParaRPr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800" b="0" dirty="0" smtClean="0">
                <a:solidFill>
                  <a:schemeClr val="tx1"/>
                </a:solidFill>
                <a:latin typeface="+mn-lt"/>
                <a:ea typeface="+mn-ea"/>
              </a:rPr>
              <a:t>在场景漫游时</a:t>
            </a:r>
            <a:r>
              <a:rPr sz="1800" b="0" dirty="0">
                <a:solidFill>
                  <a:schemeClr val="tx1"/>
                </a:solidFill>
                <a:latin typeface="+mn-lt"/>
                <a:ea typeface="+mn-ea"/>
              </a:rPr>
              <a:t>，软件碰撞体是否会有影响；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800" b="0" dirty="0" smtClean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在操作模型时</a:t>
            </a:r>
            <a:r>
              <a:rPr sz="1800" b="0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，碰撞体会不会影响到模型的操作；</a:t>
            </a:r>
            <a:endParaRPr sz="1800" b="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5" y="152366"/>
            <a:ext cx="4564800" cy="643325"/>
            <a:chOff x="3482970" y="1733740"/>
            <a:chExt cx="4564800" cy="643325"/>
          </a:xfrm>
        </p:grpSpPr>
        <p:sp>
          <p:nvSpPr>
            <p:cNvPr id="17" name="等腰三角形 16"/>
            <p:cNvSpPr/>
            <p:nvPr/>
          </p:nvSpPr>
          <p:spPr>
            <a:xfrm flipV="1">
              <a:off x="4902740" y="2238543"/>
              <a:ext cx="146512" cy="138521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4883049" y="1735071"/>
              <a:ext cx="146512" cy="137189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3482970" y="1805664"/>
              <a:ext cx="4564800" cy="4994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/>
          </p:spPr>
          <p:txBody>
            <a:bodyPr lIns="428548" anchor="ctr"/>
            <a:lstStyle>
              <a:defPPr>
                <a:defRPr lang="en-US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4F4F4F"/>
                  </a:solidFill>
                  <a:latin typeface="+mn-ea"/>
                  <a:cs typeface="Verdana" panose="020B0604030504040204" pitchFamily="34" charset="0"/>
                </a:defRPr>
              </a:lvl1pPr>
            </a:lstStyle>
            <a:p>
              <a:endParaRPr lang="zh-CN" altLang="en-US" sz="2145" dirty="0"/>
            </a:p>
          </p:txBody>
        </p:sp>
        <p:sp>
          <p:nvSpPr>
            <p:cNvPr id="24" name="文本框 5"/>
            <p:cNvSpPr txBox="1"/>
            <p:nvPr/>
          </p:nvSpPr>
          <p:spPr>
            <a:xfrm flipH="1">
              <a:off x="4240979" y="1733740"/>
              <a:ext cx="664636" cy="643325"/>
            </a:xfrm>
            <a:prstGeom prst="rect">
              <a:avLst/>
            </a:prstGeom>
            <a:solidFill>
              <a:srgbClr val="EF9C0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>
              <a:defPPr>
                <a:defRPr lang="en-US"/>
              </a:defPPr>
              <a:lvl1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Verdana" panose="020B0604030504040204" pitchFamily="34" charset="0"/>
                </a:defRPr>
              </a:lvl1pPr>
            </a:lstStyle>
            <a:p>
              <a:r>
                <a:rPr lang="en-US" altLang="zh-CN" sz="3810" dirty="0" smtClean="0">
                  <a:latin typeface="Agency FB" panose="020B0503020202020204" pitchFamily="34" charset="0"/>
                </a:rPr>
                <a:t>04</a:t>
              </a:r>
              <a:endParaRPr lang="zh-CN" altLang="en-US" sz="3810" dirty="0">
                <a:latin typeface="Agency FB" panose="020B0503020202020204" pitchFamily="34" charset="0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3724479" y="1839747"/>
              <a:ext cx="304113" cy="412822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145">
                <a:solidFill>
                  <a:srgbClr val="FFFFFF"/>
                </a:solidFill>
              </a:endParaRPr>
            </a:p>
          </p:txBody>
        </p:sp>
        <p:sp>
          <p:nvSpPr>
            <p:cNvPr id="26" name="TextBox 47"/>
            <p:cNvSpPr txBox="1"/>
            <p:nvPr/>
          </p:nvSpPr>
          <p:spPr>
            <a:xfrm>
              <a:off x="5037504" y="1848400"/>
              <a:ext cx="2692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493021" y="28783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测试问题</a:t>
            </a:r>
            <a:endParaRPr lang="zh-CN" altLang="en-US" b="1" dirty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无标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220" y="2223135"/>
            <a:ext cx="7337425" cy="38106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5" y="152366"/>
            <a:ext cx="4564800" cy="643325"/>
            <a:chOff x="3482970" y="1733740"/>
            <a:chExt cx="4564800" cy="643325"/>
          </a:xfrm>
        </p:grpSpPr>
        <p:sp>
          <p:nvSpPr>
            <p:cNvPr id="17" name="等腰三角形 16"/>
            <p:cNvSpPr/>
            <p:nvPr/>
          </p:nvSpPr>
          <p:spPr>
            <a:xfrm flipV="1">
              <a:off x="4902740" y="2238543"/>
              <a:ext cx="146512" cy="138521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4883049" y="1735071"/>
              <a:ext cx="146512" cy="137189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3482970" y="1805664"/>
              <a:ext cx="4564800" cy="4994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/>
          </p:spPr>
          <p:txBody>
            <a:bodyPr lIns="428548" anchor="ctr"/>
            <a:lstStyle>
              <a:defPPr>
                <a:defRPr lang="en-US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4F4F4F"/>
                  </a:solidFill>
                  <a:latin typeface="+mn-ea"/>
                  <a:cs typeface="Verdana" panose="020B0604030504040204" pitchFamily="34" charset="0"/>
                </a:defRPr>
              </a:lvl1pPr>
            </a:lstStyle>
            <a:p>
              <a:endParaRPr lang="zh-CN" altLang="en-US" sz="2145" dirty="0"/>
            </a:p>
          </p:txBody>
        </p:sp>
        <p:sp>
          <p:nvSpPr>
            <p:cNvPr id="24" name="文本框 5"/>
            <p:cNvSpPr txBox="1"/>
            <p:nvPr/>
          </p:nvSpPr>
          <p:spPr>
            <a:xfrm flipH="1">
              <a:off x="4240979" y="1733740"/>
              <a:ext cx="664636" cy="643325"/>
            </a:xfrm>
            <a:prstGeom prst="rect">
              <a:avLst/>
            </a:prstGeom>
            <a:solidFill>
              <a:srgbClr val="EF9C0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>
              <a:defPPr>
                <a:defRPr lang="en-US"/>
              </a:defPPr>
              <a:lvl1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Verdana" panose="020B0604030504040204" pitchFamily="34" charset="0"/>
                </a:defRPr>
              </a:lvl1pPr>
            </a:lstStyle>
            <a:p>
              <a:r>
                <a:rPr lang="en-US" altLang="zh-CN" sz="3810" dirty="0" smtClean="0">
                  <a:latin typeface="Agency FB" panose="020B0503020202020204" pitchFamily="34" charset="0"/>
                </a:rPr>
                <a:t>04</a:t>
              </a:r>
              <a:endParaRPr lang="zh-CN" altLang="en-US" sz="3810" dirty="0">
                <a:latin typeface="Agency FB" panose="020B0503020202020204" pitchFamily="34" charset="0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3724479" y="1839747"/>
              <a:ext cx="304113" cy="412822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145">
                <a:solidFill>
                  <a:srgbClr val="FFFFFF"/>
                </a:solidFill>
              </a:endParaRPr>
            </a:p>
          </p:txBody>
        </p:sp>
        <p:sp>
          <p:nvSpPr>
            <p:cNvPr id="26" name="TextBox 47"/>
            <p:cNvSpPr txBox="1"/>
            <p:nvPr/>
          </p:nvSpPr>
          <p:spPr>
            <a:xfrm>
              <a:off x="5037504" y="1848400"/>
              <a:ext cx="2692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493021" y="28783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测试问题</a:t>
            </a:r>
            <a:endParaRPr lang="zh-CN" altLang="en-US" b="1" dirty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占位符 1"/>
          <p:cNvSpPr>
            <a:spLocks noGrp="1"/>
          </p:cNvSpPr>
          <p:nvPr/>
        </p:nvSpPr>
        <p:spPr>
          <a:xfrm>
            <a:off x="1400074" y="1352253"/>
            <a:ext cx="9919335" cy="44202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dirty="0" smtClean="0">
                <a:solidFill>
                  <a:srgbClr val="EF9C0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403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30" b="1" kern="1200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800" b="0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在美术人员的角度上，我们可以按照产品给出的需求以及图片，可以测试以下几点：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800" b="0" dirty="0" smtClean="0">
                <a:solidFill>
                  <a:schemeClr val="tx1"/>
                </a:solidFill>
                <a:latin typeface="+mn-lt"/>
                <a:ea typeface="+mn-ea"/>
              </a:rPr>
              <a:t>软件的界面颜色是否合适</a:t>
            </a:r>
            <a:r>
              <a:rPr sz="1800" b="0" dirty="0">
                <a:solidFill>
                  <a:schemeClr val="tx1"/>
                </a:solidFill>
                <a:latin typeface="+mn-lt"/>
                <a:ea typeface="+mn-ea"/>
              </a:rPr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800" b="0" dirty="0" smtClean="0">
                <a:solidFill>
                  <a:schemeClr val="tx1"/>
                </a:solidFill>
                <a:latin typeface="+mn-lt"/>
                <a:ea typeface="+mn-ea"/>
              </a:rPr>
              <a:t>软件在</a:t>
            </a:r>
            <a:r>
              <a:rPr lang="en-US" altLang="zh-CN" sz="1800" b="0" dirty="0">
                <a:solidFill>
                  <a:schemeClr val="tx1"/>
                </a:solidFill>
                <a:latin typeface="+mn-lt"/>
                <a:ea typeface="+mn-ea"/>
              </a:rPr>
              <a:t>3D</a:t>
            </a:r>
            <a:r>
              <a:rPr sz="1800" b="0" dirty="0">
                <a:solidFill>
                  <a:schemeClr val="tx1"/>
                </a:solidFill>
                <a:latin typeface="+mn-lt"/>
                <a:ea typeface="+mn-ea"/>
              </a:rPr>
              <a:t>裸眼中的字体大小是否合适；</a:t>
            </a:r>
          </a:p>
          <a:p>
            <a:endParaRPr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endParaRPr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endParaRPr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endParaRPr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endParaRPr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endParaRPr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endParaRPr sz="1800" b="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-5" y="152366"/>
            <a:ext cx="4564800" cy="643325"/>
            <a:chOff x="3482970" y="1733740"/>
            <a:chExt cx="4564800" cy="643325"/>
          </a:xfrm>
        </p:grpSpPr>
        <p:sp>
          <p:nvSpPr>
            <p:cNvPr id="15" name="等腰三角形 14"/>
            <p:cNvSpPr/>
            <p:nvPr/>
          </p:nvSpPr>
          <p:spPr>
            <a:xfrm flipV="1">
              <a:off x="4902740" y="2238543"/>
              <a:ext cx="146512" cy="138521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>
              <a:off x="4883049" y="1735071"/>
              <a:ext cx="146512" cy="137189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1" name="文本框 18"/>
            <p:cNvSpPr txBox="1"/>
            <p:nvPr/>
          </p:nvSpPr>
          <p:spPr>
            <a:xfrm flipH="1">
              <a:off x="3482970" y="1805664"/>
              <a:ext cx="4564800" cy="4994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/>
          </p:spPr>
          <p:txBody>
            <a:bodyPr lIns="428548" anchor="ctr"/>
            <a:lstStyle>
              <a:defPPr>
                <a:defRPr lang="en-US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4F4F4F"/>
                  </a:solidFill>
                  <a:latin typeface="+mn-ea"/>
                  <a:cs typeface="Verdana" panose="020B0604030504040204" pitchFamily="34" charset="0"/>
                </a:defRPr>
              </a:lvl1pPr>
            </a:lstStyle>
            <a:p>
              <a:endParaRPr lang="zh-CN" altLang="en-US" sz="2145" dirty="0"/>
            </a:p>
          </p:txBody>
        </p:sp>
        <p:sp>
          <p:nvSpPr>
            <p:cNvPr id="22" name="文本框 5"/>
            <p:cNvSpPr txBox="1"/>
            <p:nvPr/>
          </p:nvSpPr>
          <p:spPr>
            <a:xfrm flipH="1">
              <a:off x="4240979" y="1733740"/>
              <a:ext cx="664636" cy="643325"/>
            </a:xfrm>
            <a:prstGeom prst="rect">
              <a:avLst/>
            </a:prstGeom>
            <a:solidFill>
              <a:srgbClr val="EF9C0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>
              <a:defPPr>
                <a:defRPr lang="en-US"/>
              </a:defPPr>
              <a:lvl1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Verdana" panose="020B0604030504040204" pitchFamily="34" charset="0"/>
                </a:defRPr>
              </a:lvl1pPr>
            </a:lstStyle>
            <a:p>
              <a:r>
                <a:rPr lang="en-US" altLang="zh-CN" sz="3810" dirty="0" smtClean="0">
                  <a:latin typeface="Agency FB" panose="020B0503020202020204" pitchFamily="34" charset="0"/>
                </a:rPr>
                <a:t>04</a:t>
              </a:r>
              <a:endParaRPr lang="zh-CN" altLang="en-US" sz="3810" dirty="0">
                <a:latin typeface="Agency FB" panose="020B0503020202020204" pitchFamily="34" charset="0"/>
              </a:endParaRPr>
            </a:p>
          </p:txBody>
        </p:sp>
        <p:sp>
          <p:nvSpPr>
            <p:cNvPr id="23" name="KSO_Shape"/>
            <p:cNvSpPr/>
            <p:nvPr/>
          </p:nvSpPr>
          <p:spPr bwMode="auto">
            <a:xfrm>
              <a:off x="3724479" y="1839747"/>
              <a:ext cx="304113" cy="412822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145">
                <a:solidFill>
                  <a:srgbClr val="FFFFFF"/>
                </a:solidFill>
              </a:endParaRPr>
            </a:p>
          </p:txBody>
        </p:sp>
        <p:sp>
          <p:nvSpPr>
            <p:cNvPr id="27" name="TextBox 47"/>
            <p:cNvSpPr txBox="1"/>
            <p:nvPr/>
          </p:nvSpPr>
          <p:spPr>
            <a:xfrm>
              <a:off x="5037504" y="1848400"/>
              <a:ext cx="2692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493021" y="28783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测试问题</a:t>
            </a:r>
            <a:endParaRPr lang="zh-CN" altLang="en-US" b="1" dirty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77" y="2637509"/>
            <a:ext cx="8395970" cy="23247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5" y="152366"/>
            <a:ext cx="4564800" cy="643325"/>
            <a:chOff x="3482970" y="1733740"/>
            <a:chExt cx="4564800" cy="643325"/>
          </a:xfrm>
        </p:grpSpPr>
        <p:sp>
          <p:nvSpPr>
            <p:cNvPr id="17" name="等腰三角形 16"/>
            <p:cNvSpPr/>
            <p:nvPr/>
          </p:nvSpPr>
          <p:spPr>
            <a:xfrm flipV="1">
              <a:off x="4902740" y="2238543"/>
              <a:ext cx="146512" cy="138521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4883049" y="1735071"/>
              <a:ext cx="146512" cy="137189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3482970" y="1805664"/>
              <a:ext cx="4564800" cy="4994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/>
          </p:spPr>
          <p:txBody>
            <a:bodyPr lIns="428548" anchor="ctr"/>
            <a:lstStyle>
              <a:defPPr>
                <a:defRPr lang="en-US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4F4F4F"/>
                  </a:solidFill>
                  <a:latin typeface="+mn-ea"/>
                  <a:cs typeface="Verdana" panose="020B0604030504040204" pitchFamily="34" charset="0"/>
                </a:defRPr>
              </a:lvl1pPr>
            </a:lstStyle>
            <a:p>
              <a:endParaRPr lang="zh-CN" altLang="en-US" sz="2145" dirty="0"/>
            </a:p>
          </p:txBody>
        </p:sp>
        <p:sp>
          <p:nvSpPr>
            <p:cNvPr id="24" name="文本框 5"/>
            <p:cNvSpPr txBox="1"/>
            <p:nvPr/>
          </p:nvSpPr>
          <p:spPr>
            <a:xfrm flipH="1">
              <a:off x="4240979" y="1733740"/>
              <a:ext cx="664636" cy="643325"/>
            </a:xfrm>
            <a:prstGeom prst="rect">
              <a:avLst/>
            </a:prstGeom>
            <a:solidFill>
              <a:srgbClr val="EF9C0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>
              <a:defPPr>
                <a:defRPr lang="en-US"/>
              </a:defPPr>
              <a:lvl1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Verdana" panose="020B0604030504040204" pitchFamily="34" charset="0"/>
                </a:defRPr>
              </a:lvl1pPr>
            </a:lstStyle>
            <a:p>
              <a:r>
                <a:rPr lang="en-US" altLang="zh-CN" sz="3810" dirty="0" smtClean="0">
                  <a:latin typeface="Agency FB" panose="020B0503020202020204" pitchFamily="34" charset="0"/>
                </a:rPr>
                <a:t>04</a:t>
              </a:r>
              <a:endParaRPr lang="zh-CN" altLang="en-US" sz="3810" dirty="0">
                <a:latin typeface="Agency FB" panose="020B0503020202020204" pitchFamily="34" charset="0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3724479" y="1839747"/>
              <a:ext cx="304113" cy="412822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145">
                <a:solidFill>
                  <a:srgbClr val="FFFFFF"/>
                </a:solidFill>
              </a:endParaRPr>
            </a:p>
          </p:txBody>
        </p:sp>
        <p:sp>
          <p:nvSpPr>
            <p:cNvPr id="26" name="TextBox 47"/>
            <p:cNvSpPr txBox="1"/>
            <p:nvPr/>
          </p:nvSpPr>
          <p:spPr>
            <a:xfrm>
              <a:off x="5037504" y="1848400"/>
              <a:ext cx="2692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493021" y="28783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测试问题</a:t>
            </a:r>
            <a:endParaRPr lang="zh-CN" altLang="en-US" b="1" dirty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667130" y="795691"/>
            <a:ext cx="9919335" cy="442023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sz="1800" b="0" dirty="0" smtClean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界面</a:t>
            </a:r>
            <a:r>
              <a:rPr lang="en-US" altLang="zh-CN" sz="1800" b="0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UI</a:t>
            </a:r>
            <a:r>
              <a:rPr sz="1800" b="0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的形状与背景颜色在</a:t>
            </a:r>
            <a:r>
              <a:rPr lang="en-US" altLang="zh-CN" sz="1800" b="0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3D</a:t>
            </a:r>
            <a:r>
              <a:rPr sz="1800" b="0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裸眼中是否会出现水纹；</a:t>
            </a:r>
          </a:p>
          <a:p>
            <a:endParaRPr sz="1800" b="0" dirty="0">
              <a:solidFill>
                <a:schemeClr val="tx1"/>
              </a:solidFill>
              <a:latin typeface="+mn-lt"/>
              <a:ea typeface="+mn-ea"/>
              <a:sym typeface="+mn-ea"/>
            </a:endParaRPr>
          </a:p>
          <a:p>
            <a:endParaRPr sz="1800" b="0" dirty="0">
              <a:solidFill>
                <a:schemeClr val="tx1"/>
              </a:solidFill>
              <a:latin typeface="+mn-lt"/>
              <a:ea typeface="+mn-ea"/>
              <a:sym typeface="+mn-ea"/>
            </a:endParaRPr>
          </a:p>
          <a:p>
            <a:endParaRPr sz="1800" b="0" dirty="0">
              <a:solidFill>
                <a:schemeClr val="tx1"/>
              </a:solidFill>
              <a:latin typeface="+mn-lt"/>
              <a:ea typeface="+mn-ea"/>
              <a:sym typeface="+mn-ea"/>
            </a:endParaRPr>
          </a:p>
          <a:p>
            <a:endParaRPr sz="1800" b="0" dirty="0">
              <a:solidFill>
                <a:schemeClr val="tx1"/>
              </a:solidFill>
              <a:latin typeface="+mn-lt"/>
              <a:ea typeface="+mn-ea"/>
              <a:sym typeface="+mn-ea"/>
            </a:endParaRPr>
          </a:p>
          <a:p>
            <a:endParaRPr sz="1800" b="0" dirty="0">
              <a:solidFill>
                <a:schemeClr val="tx1"/>
              </a:solidFill>
              <a:latin typeface="+mn-lt"/>
              <a:ea typeface="+mn-ea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 smtClean="0">
              <a:solidFill>
                <a:schemeClr val="tx1"/>
              </a:solidFill>
              <a:latin typeface="+mn-lt"/>
              <a:ea typeface="+mn-ea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800" b="0" dirty="0" smtClean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模型与零件之间的大小是否合适</a:t>
            </a:r>
            <a:r>
              <a:rPr sz="1800" b="0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；</a:t>
            </a:r>
          </a:p>
          <a:p>
            <a:pPr>
              <a:buFont typeface="Arial" panose="020B0604020202020204" pitchFamily="34" charset="0"/>
            </a:pPr>
            <a:endParaRPr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pPr>
              <a:buFont typeface="Arial" panose="020B0604020202020204" pitchFamily="34" charset="0"/>
            </a:pPr>
            <a:endParaRPr lang="en-US" altLang="zh-CN" sz="1800" b="0" dirty="0" smtClean="0">
              <a:solidFill>
                <a:schemeClr val="tx1"/>
              </a:solidFill>
              <a:latin typeface="+mn-lt"/>
              <a:ea typeface="+mn-ea"/>
              <a:sym typeface="+mn-ea"/>
            </a:endParaRPr>
          </a:p>
          <a:p>
            <a:pPr>
              <a:buFont typeface="Arial" panose="020B0604020202020204" pitchFamily="34" charset="0"/>
            </a:pPr>
            <a:endParaRPr lang="en-US" altLang="zh-CN" sz="1800" b="0" dirty="0" smtClean="0">
              <a:solidFill>
                <a:schemeClr val="tx1"/>
              </a:solidFill>
              <a:latin typeface="+mn-lt"/>
              <a:ea typeface="+mn-ea"/>
              <a:sym typeface="+mn-ea"/>
            </a:endParaRPr>
          </a:p>
          <a:p>
            <a:pPr>
              <a:buFont typeface="Arial" panose="020B0604020202020204" pitchFamily="34" charset="0"/>
            </a:pPr>
            <a:endParaRPr lang="en-US" altLang="zh-CN" sz="1800" b="0" dirty="0" smtClean="0">
              <a:solidFill>
                <a:schemeClr val="tx1"/>
              </a:solidFill>
              <a:latin typeface="+mn-lt"/>
              <a:ea typeface="+mn-ea"/>
              <a:sym typeface="+mn-ea"/>
            </a:endParaRPr>
          </a:p>
          <a:p>
            <a:pPr>
              <a:buFont typeface="Arial" panose="020B0604020202020204" pitchFamily="34" charset="0"/>
            </a:pPr>
            <a:endParaRPr lang="en-US" altLang="zh-CN" sz="1800" b="0" dirty="0" smtClean="0">
              <a:solidFill>
                <a:schemeClr val="tx1"/>
              </a:solidFill>
              <a:latin typeface="+mn-lt"/>
              <a:ea typeface="+mn-ea"/>
              <a:sym typeface="+mn-ea"/>
            </a:endParaRPr>
          </a:p>
          <a:p>
            <a:pPr>
              <a:buFont typeface="Arial" panose="020B0604020202020204" pitchFamily="34" charset="0"/>
            </a:pPr>
            <a:endParaRPr sz="1800" b="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93021" y="28783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测试问题</a:t>
            </a:r>
            <a:endParaRPr lang="zh-CN" altLang="en-US" b="1" dirty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019" y="1169274"/>
            <a:ext cx="5258435" cy="1905635"/>
          </a:xfrm>
          <a:prstGeom prst="rect">
            <a:avLst/>
          </a:prstGeom>
        </p:spPr>
      </p:pic>
      <p:pic>
        <p:nvPicPr>
          <p:cNvPr id="30" name="图片 29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61" y="3407270"/>
            <a:ext cx="5258435" cy="28746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/>
        </p:nvSpPr>
        <p:spPr>
          <a:xfrm>
            <a:off x="1643380" y="1055370"/>
            <a:ext cx="9919335" cy="44202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dirty="0" smtClean="0">
                <a:solidFill>
                  <a:srgbClr val="EF9C0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403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30" b="1" kern="1200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sz="1800" b="0" dirty="0" smtClean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模型与现实的物品是否一致</a:t>
            </a:r>
            <a:r>
              <a:rPr sz="1800" b="0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；</a:t>
            </a:r>
            <a:endParaRPr sz="1800" b="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5" y="152366"/>
            <a:ext cx="4564800" cy="643325"/>
            <a:chOff x="3482970" y="1733740"/>
            <a:chExt cx="4564800" cy="643325"/>
          </a:xfrm>
        </p:grpSpPr>
        <p:sp>
          <p:nvSpPr>
            <p:cNvPr id="5" name="等腰三角形 4"/>
            <p:cNvSpPr/>
            <p:nvPr/>
          </p:nvSpPr>
          <p:spPr>
            <a:xfrm flipV="1">
              <a:off x="4902740" y="2238543"/>
              <a:ext cx="146512" cy="138521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4883049" y="1735071"/>
              <a:ext cx="146512" cy="137189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7" name="文本框 18"/>
            <p:cNvSpPr txBox="1"/>
            <p:nvPr/>
          </p:nvSpPr>
          <p:spPr>
            <a:xfrm flipH="1">
              <a:off x="3482970" y="1805664"/>
              <a:ext cx="4564800" cy="4994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/>
          </p:spPr>
          <p:txBody>
            <a:bodyPr lIns="428548" anchor="ctr"/>
            <a:lstStyle>
              <a:defPPr>
                <a:defRPr lang="en-US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4F4F4F"/>
                  </a:solidFill>
                  <a:latin typeface="+mn-ea"/>
                  <a:cs typeface="Verdana" panose="020B0604030504040204" pitchFamily="34" charset="0"/>
                </a:defRPr>
              </a:lvl1pPr>
            </a:lstStyle>
            <a:p>
              <a:endParaRPr lang="zh-CN" altLang="en-US" sz="2145" dirty="0"/>
            </a:p>
          </p:txBody>
        </p:sp>
        <p:sp>
          <p:nvSpPr>
            <p:cNvPr id="8" name="文本框 5"/>
            <p:cNvSpPr txBox="1"/>
            <p:nvPr/>
          </p:nvSpPr>
          <p:spPr>
            <a:xfrm flipH="1">
              <a:off x="4240979" y="1733740"/>
              <a:ext cx="664636" cy="643325"/>
            </a:xfrm>
            <a:prstGeom prst="rect">
              <a:avLst/>
            </a:prstGeom>
            <a:solidFill>
              <a:srgbClr val="EF9C0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>
              <a:defPPr>
                <a:defRPr lang="en-US"/>
              </a:defPPr>
              <a:lvl1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Verdana" panose="020B0604030504040204" pitchFamily="34" charset="0"/>
                </a:defRPr>
              </a:lvl1pPr>
            </a:lstStyle>
            <a:p>
              <a:r>
                <a:rPr lang="en-US" altLang="zh-CN" sz="3810" dirty="0" smtClean="0">
                  <a:latin typeface="Agency FB" panose="020B0503020202020204" pitchFamily="34" charset="0"/>
                </a:rPr>
                <a:t>04</a:t>
              </a:r>
              <a:endParaRPr lang="zh-CN" altLang="en-US" sz="3810" dirty="0">
                <a:latin typeface="Agency FB" panose="020B0503020202020204" pitchFamily="34" charset="0"/>
              </a:endParaRPr>
            </a:p>
          </p:txBody>
        </p:sp>
        <p:sp>
          <p:nvSpPr>
            <p:cNvPr id="9" name="KSO_Shape"/>
            <p:cNvSpPr/>
            <p:nvPr/>
          </p:nvSpPr>
          <p:spPr bwMode="auto">
            <a:xfrm>
              <a:off x="3724479" y="1839747"/>
              <a:ext cx="304113" cy="412822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145">
                <a:solidFill>
                  <a:srgbClr val="FFFFFF"/>
                </a:solidFill>
              </a:endParaRPr>
            </a:p>
          </p:txBody>
        </p:sp>
        <p:sp>
          <p:nvSpPr>
            <p:cNvPr id="10" name="TextBox 47"/>
            <p:cNvSpPr txBox="1"/>
            <p:nvPr/>
          </p:nvSpPr>
          <p:spPr>
            <a:xfrm>
              <a:off x="5037504" y="1848400"/>
              <a:ext cx="2692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493021" y="28783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测试问题</a:t>
            </a:r>
            <a:endParaRPr lang="zh-CN" altLang="en-US" b="1" dirty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无标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210" y="1406524"/>
            <a:ext cx="7783434" cy="487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89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5" y="152366"/>
            <a:ext cx="4564800" cy="643325"/>
            <a:chOff x="3482970" y="1733740"/>
            <a:chExt cx="4564800" cy="643325"/>
          </a:xfrm>
        </p:grpSpPr>
        <p:sp>
          <p:nvSpPr>
            <p:cNvPr id="17" name="等腰三角形 16"/>
            <p:cNvSpPr/>
            <p:nvPr/>
          </p:nvSpPr>
          <p:spPr>
            <a:xfrm flipV="1">
              <a:off x="4902740" y="2238543"/>
              <a:ext cx="146512" cy="138521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4883049" y="1735071"/>
              <a:ext cx="146512" cy="137189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3482970" y="1805664"/>
              <a:ext cx="4564800" cy="4994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/>
          </p:spPr>
          <p:txBody>
            <a:bodyPr lIns="428548" anchor="ctr"/>
            <a:lstStyle>
              <a:defPPr>
                <a:defRPr lang="en-US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4F4F4F"/>
                  </a:solidFill>
                  <a:latin typeface="+mn-ea"/>
                  <a:cs typeface="Verdana" panose="020B0604030504040204" pitchFamily="34" charset="0"/>
                </a:defRPr>
              </a:lvl1pPr>
            </a:lstStyle>
            <a:p>
              <a:endParaRPr lang="zh-CN" altLang="en-US" sz="2145" dirty="0"/>
            </a:p>
          </p:txBody>
        </p:sp>
        <p:sp>
          <p:nvSpPr>
            <p:cNvPr id="24" name="文本框 5"/>
            <p:cNvSpPr txBox="1"/>
            <p:nvPr/>
          </p:nvSpPr>
          <p:spPr>
            <a:xfrm flipH="1">
              <a:off x="4240979" y="1733740"/>
              <a:ext cx="664636" cy="643325"/>
            </a:xfrm>
            <a:prstGeom prst="rect">
              <a:avLst/>
            </a:prstGeom>
            <a:solidFill>
              <a:srgbClr val="EF9C0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>
              <a:defPPr>
                <a:defRPr lang="en-US"/>
              </a:defPPr>
              <a:lvl1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Verdana" panose="020B0604030504040204" pitchFamily="34" charset="0"/>
                </a:defRPr>
              </a:lvl1pPr>
            </a:lstStyle>
            <a:p>
              <a:r>
                <a:rPr lang="en-US" altLang="zh-CN" sz="3810" dirty="0" smtClean="0">
                  <a:latin typeface="Agency FB" panose="020B0503020202020204" pitchFamily="34" charset="0"/>
                </a:rPr>
                <a:t>04</a:t>
              </a:r>
              <a:endParaRPr lang="zh-CN" altLang="en-US" sz="3810" dirty="0">
                <a:latin typeface="Agency FB" panose="020B0503020202020204" pitchFamily="34" charset="0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3724479" y="1839747"/>
              <a:ext cx="304113" cy="412822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145">
                <a:solidFill>
                  <a:srgbClr val="FFFFFF"/>
                </a:solidFill>
              </a:endParaRPr>
            </a:p>
          </p:txBody>
        </p:sp>
        <p:sp>
          <p:nvSpPr>
            <p:cNvPr id="26" name="TextBox 47"/>
            <p:cNvSpPr txBox="1"/>
            <p:nvPr/>
          </p:nvSpPr>
          <p:spPr>
            <a:xfrm>
              <a:off x="5037504" y="1848400"/>
              <a:ext cx="2692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493021" y="28783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测试问题</a:t>
            </a:r>
            <a:endParaRPr lang="zh-CN" altLang="en-US" b="1" dirty="0">
              <a:solidFill>
                <a:srgbClr val="3D3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3149" y="1049655"/>
            <a:ext cx="1069966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 smtClean="0"/>
              <a:t>zSpace</a:t>
            </a:r>
            <a:r>
              <a:rPr lang="zh-CN" altLang="en-US" sz="2000" b="1" dirty="0" smtClean="0"/>
              <a:t>项目：</a:t>
            </a:r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zh-CN" altLang="en-US" dirty="0" smtClean="0"/>
              <a:t>软件的场景做成模型，追踪眼镜在移动视角的时候，可能会出现场景中的一些装饰；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altLang="en-US" dirty="0" smtClean="0"/>
              <a:t>软件在没有安装</a:t>
            </a:r>
            <a:r>
              <a:rPr lang="en-US" altLang="zh-CN" dirty="0" smtClean="0"/>
              <a:t>zView</a:t>
            </a:r>
            <a:r>
              <a:rPr lang="zh-CN" altLang="en-US" dirty="0" smtClean="0"/>
              <a:t>的时候，研发框架选错，加入</a:t>
            </a:r>
            <a:r>
              <a:rPr lang="en-US" altLang="zh-CN" dirty="0" smtClean="0"/>
              <a:t>zView</a:t>
            </a:r>
            <a:r>
              <a:rPr lang="zh-CN" altLang="en-US" dirty="0" smtClean="0"/>
              <a:t>功能，软件在打开的时候，所有操作按钮都被隐藏；</a:t>
            </a:r>
          </a:p>
          <a:p>
            <a:r>
              <a:rPr lang="en-US" altLang="zh-CN" dirty="0"/>
              <a:t>3</a:t>
            </a:r>
            <a:r>
              <a:rPr lang="zh-CN" altLang="en-US" dirty="0" smtClean="0"/>
              <a:t>、</a:t>
            </a:r>
            <a:r>
              <a:rPr lang="zh-CN" altLang="en-US" dirty="0" smtClean="0"/>
              <a:t>在打包的时候，研发把软件的配置设置的太高，导致软件的整体性能降低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endParaRPr lang="zh-CN" altLang="en-US" dirty="0" smtClean="0"/>
          </a:p>
          <a:p>
            <a:r>
              <a:rPr lang="zh-CN" altLang="en-US" sz="2000" b="1" dirty="0" smtClean="0"/>
              <a:t>裸眼问题：</a:t>
            </a:r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、打开软件后，裸眼摄像机的深度没有调好，导致场景中出现水纹；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、场景的色差太大，</a:t>
            </a:r>
            <a:r>
              <a:rPr lang="en-US" altLang="zh-CN" dirty="0" smtClean="0"/>
              <a:t>UI</a:t>
            </a:r>
            <a:r>
              <a:rPr lang="zh-CN" altLang="en-US" dirty="0" smtClean="0"/>
              <a:t>贴图为不规则图形有透明图层，导致在裸眼屏中出现水纹；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UI</a:t>
            </a:r>
            <a:r>
              <a:rPr lang="zh-CN" altLang="en-US" dirty="0" smtClean="0"/>
              <a:t>人员没有根据裸眼屏来调整软件中字体的大小，导致裸眼屏中的字体看不清晰；</a:t>
            </a:r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、在</a:t>
            </a:r>
            <a:r>
              <a:rPr lang="en-US" altLang="zh-CN" dirty="0" smtClean="0"/>
              <a:t>zSpace</a:t>
            </a:r>
            <a:r>
              <a:rPr lang="zh-CN" altLang="en-US" dirty="0" smtClean="0"/>
              <a:t>上模型面数过多，导致整体帧率下降，在开裸眼屏的时候，帧率再减一半，导致软件变得很卡；</a:t>
            </a:r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、裸眼摄像机的角度值没有</a:t>
            </a:r>
            <a:r>
              <a:rPr lang="en-US" altLang="zh-CN" dirty="0" smtClean="0"/>
              <a:t>K</a:t>
            </a:r>
            <a:r>
              <a:rPr lang="zh-CN" altLang="en-US" dirty="0" smtClean="0"/>
              <a:t>好，导致在开裸眼的时候，角度有问题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endParaRPr lang="zh-CN" altLang="en-US" dirty="0" smtClean="0"/>
          </a:p>
          <a:p>
            <a:r>
              <a:rPr lang="en-US" altLang="zh-CN" sz="2000" b="1" dirty="0" err="1" smtClean="0"/>
              <a:t>zView</a:t>
            </a:r>
            <a:r>
              <a:rPr lang="zh-CN" altLang="en-US" sz="2000" b="1" dirty="0" smtClean="0"/>
              <a:t>问题：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、场景没有屏蔽完全，导致打开</a:t>
            </a:r>
            <a:r>
              <a:rPr lang="en-US" altLang="zh-CN" dirty="0"/>
              <a:t>zView</a:t>
            </a:r>
            <a:r>
              <a:rPr lang="zh-CN" altLang="en-US" dirty="0"/>
              <a:t>的时候，屏幕外出现场景元素；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、研发没有增加一键启动</a:t>
            </a:r>
            <a:r>
              <a:rPr lang="en-US" altLang="zh-CN" dirty="0"/>
              <a:t>zView</a:t>
            </a:r>
            <a:r>
              <a:rPr lang="zh-CN" altLang="en-US" dirty="0"/>
              <a:t>功能，导致经常要手动开启；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UI</a:t>
            </a:r>
            <a:r>
              <a:rPr lang="zh-CN" altLang="en-US" dirty="0"/>
              <a:t>图层没有调好，导致在开</a:t>
            </a:r>
            <a:r>
              <a:rPr lang="en-US" altLang="zh-CN" dirty="0"/>
              <a:t>zView</a:t>
            </a:r>
            <a:r>
              <a:rPr lang="zh-CN" altLang="en-US" dirty="0"/>
              <a:t>的时候，出现</a:t>
            </a:r>
            <a:r>
              <a:rPr lang="en-US" altLang="zh-CN" dirty="0"/>
              <a:t>UI</a:t>
            </a:r>
            <a:r>
              <a:rPr lang="zh-CN" altLang="en-US" dirty="0"/>
              <a:t>的透明图层；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3" b="55131"/>
          <a:stretch>
            <a:fillRect/>
          </a:stretch>
        </p:blipFill>
        <p:spPr>
          <a:xfrm>
            <a:off x="0" y="3619500"/>
            <a:ext cx="12192000" cy="284106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145108" y="6502449"/>
            <a:ext cx="4057650" cy="369436"/>
          </a:xfrm>
          <a:prstGeom prst="rect">
            <a:avLst/>
          </a:prstGeom>
          <a:solidFill>
            <a:srgbClr val="3E3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 txBox="1"/>
          <p:nvPr/>
        </p:nvSpPr>
        <p:spPr>
          <a:xfrm>
            <a:off x="5975426" y="1635905"/>
            <a:ext cx="28371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defTabSz="913765">
              <a:lnSpc>
                <a:spcPct val="100000"/>
              </a:lnSpc>
            </a:pPr>
            <a:r>
              <a:rPr lang="zh-CN" altLang="en-US" sz="4000" spc="300" dirty="0" smtClean="0">
                <a:solidFill>
                  <a:srgbClr val="F7921D"/>
                </a:solidFill>
                <a:latin typeface="微软雅黑" panose="020B0503020204020204" pitchFamily="34" charset="-122"/>
                <a:cs typeface="+mn-cs"/>
              </a:rPr>
              <a:t>谢谢观看</a:t>
            </a:r>
            <a:endParaRPr lang="en-US" altLang="zh-CN" sz="4000" spc="300" dirty="0" smtClean="0">
              <a:solidFill>
                <a:srgbClr val="F7921D"/>
              </a:solidFill>
              <a:latin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21516" y="6502449"/>
            <a:ext cx="8134350" cy="369436"/>
          </a:xfrm>
          <a:prstGeom prst="rect">
            <a:avLst/>
          </a:prstGeom>
          <a:solidFill>
            <a:srgbClr val="C3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875" y="1725171"/>
            <a:ext cx="3751608" cy="4440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5" y="152366"/>
            <a:ext cx="4564800" cy="643325"/>
            <a:chOff x="3482970" y="1733740"/>
            <a:chExt cx="4564800" cy="643325"/>
          </a:xfrm>
        </p:grpSpPr>
        <p:sp>
          <p:nvSpPr>
            <p:cNvPr id="17" name="等腰三角形 16"/>
            <p:cNvSpPr/>
            <p:nvPr/>
          </p:nvSpPr>
          <p:spPr>
            <a:xfrm flipV="1">
              <a:off x="4902740" y="2238543"/>
              <a:ext cx="146512" cy="138521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4883049" y="1735071"/>
              <a:ext cx="146512" cy="137189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3482970" y="1805664"/>
              <a:ext cx="4564800" cy="4994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/>
          </p:spPr>
          <p:txBody>
            <a:bodyPr lIns="428548" anchor="ctr"/>
            <a:lstStyle>
              <a:defPPr>
                <a:defRPr lang="en-US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4F4F4F"/>
                  </a:solidFill>
                  <a:latin typeface="+mn-ea"/>
                  <a:cs typeface="Verdana" panose="020B0604030504040204" pitchFamily="34" charset="0"/>
                </a:defRPr>
              </a:lvl1pPr>
            </a:lstStyle>
            <a:p>
              <a:endParaRPr lang="zh-CN" altLang="en-US" sz="2145" dirty="0"/>
            </a:p>
          </p:txBody>
        </p:sp>
        <p:sp>
          <p:nvSpPr>
            <p:cNvPr id="24" name="文本框 5"/>
            <p:cNvSpPr txBox="1"/>
            <p:nvPr/>
          </p:nvSpPr>
          <p:spPr>
            <a:xfrm flipH="1">
              <a:off x="4240979" y="1733740"/>
              <a:ext cx="664636" cy="643325"/>
            </a:xfrm>
            <a:prstGeom prst="rect">
              <a:avLst/>
            </a:prstGeom>
            <a:solidFill>
              <a:srgbClr val="EF9C0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>
              <a:defPPr>
                <a:defRPr lang="en-US"/>
              </a:defPPr>
              <a:lvl1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Verdana" panose="020B0604030504040204" pitchFamily="34" charset="0"/>
                </a:defRPr>
              </a:lvl1pPr>
            </a:lstStyle>
            <a:p>
              <a:r>
                <a:rPr lang="en-US" altLang="zh-CN" sz="3810" dirty="0" smtClean="0">
                  <a:latin typeface="Agency FB" panose="020B0503020202020204" pitchFamily="34" charset="0"/>
                </a:rPr>
                <a:t>01</a:t>
              </a:r>
              <a:endParaRPr lang="zh-CN" altLang="en-US" sz="3810" dirty="0">
                <a:latin typeface="Agency FB" panose="020B0503020202020204" pitchFamily="34" charset="0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3724479" y="1839747"/>
              <a:ext cx="304113" cy="412822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145">
                <a:solidFill>
                  <a:srgbClr val="FFFFFF"/>
                </a:solidFill>
              </a:endParaRPr>
            </a:p>
          </p:txBody>
        </p:sp>
        <p:sp>
          <p:nvSpPr>
            <p:cNvPr id="26" name="TextBox 47"/>
            <p:cNvSpPr txBox="1"/>
            <p:nvPr/>
          </p:nvSpPr>
          <p:spPr>
            <a:xfrm>
              <a:off x="5037504" y="1848400"/>
              <a:ext cx="2692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493021" y="28783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测试基础知识介绍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7950" y="1212653"/>
            <a:ext cx="108122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什么是测试？</a:t>
            </a:r>
            <a:endParaRPr lang="en-US" altLang="zh-CN" dirty="0" smtClean="0"/>
          </a:p>
          <a:p>
            <a:r>
              <a:rPr lang="zh-CN" altLang="en-US" b="1" dirty="0"/>
              <a:t>软件测试</a:t>
            </a:r>
            <a:r>
              <a:rPr lang="zh-CN" altLang="en-US" dirty="0"/>
              <a:t>是为了发现程序中的错误而执行程序的过程。</a:t>
            </a:r>
          </a:p>
          <a:p>
            <a:r>
              <a:rPr lang="zh-CN" altLang="en-US" dirty="0"/>
              <a:t>通俗的说，软件测试需要在发布软件之前，尽可能的找软件的错误，尽量避免在发布之后给用户带来不好的体验，并要满足用户使用的需求。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软件测试</a:t>
            </a:r>
            <a:r>
              <a:rPr lang="zh-CN" altLang="en-US" dirty="0"/>
              <a:t>的目的：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、发现程序员代码错误以及逻辑错误；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、审核软件是否符合客户需求；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、提高客户体验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200" y="3059312"/>
            <a:ext cx="4772025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5" y="152366"/>
            <a:ext cx="4564800" cy="643325"/>
            <a:chOff x="3482970" y="1733740"/>
            <a:chExt cx="4564800" cy="643325"/>
          </a:xfrm>
        </p:grpSpPr>
        <p:sp>
          <p:nvSpPr>
            <p:cNvPr id="4" name="等腰三角形 3"/>
            <p:cNvSpPr/>
            <p:nvPr/>
          </p:nvSpPr>
          <p:spPr>
            <a:xfrm flipV="1">
              <a:off x="4902740" y="2238543"/>
              <a:ext cx="146512" cy="138521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4883049" y="1735071"/>
              <a:ext cx="146512" cy="137189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" name="文本框 18"/>
            <p:cNvSpPr txBox="1"/>
            <p:nvPr/>
          </p:nvSpPr>
          <p:spPr>
            <a:xfrm flipH="1">
              <a:off x="3482970" y="1805664"/>
              <a:ext cx="4564800" cy="4994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/>
          </p:spPr>
          <p:txBody>
            <a:bodyPr lIns="428548" anchor="ctr"/>
            <a:lstStyle>
              <a:defPPr>
                <a:defRPr lang="en-US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4F4F4F"/>
                  </a:solidFill>
                  <a:latin typeface="+mn-ea"/>
                  <a:cs typeface="Verdana" panose="020B0604030504040204" pitchFamily="34" charset="0"/>
                </a:defRPr>
              </a:lvl1pPr>
            </a:lstStyle>
            <a:p>
              <a:endParaRPr lang="zh-CN" altLang="en-US" sz="2145" dirty="0"/>
            </a:p>
          </p:txBody>
        </p:sp>
        <p:sp>
          <p:nvSpPr>
            <p:cNvPr id="7" name="文本框 5"/>
            <p:cNvSpPr txBox="1"/>
            <p:nvPr/>
          </p:nvSpPr>
          <p:spPr>
            <a:xfrm flipH="1">
              <a:off x="4240979" y="1733740"/>
              <a:ext cx="664636" cy="643325"/>
            </a:xfrm>
            <a:prstGeom prst="rect">
              <a:avLst/>
            </a:prstGeom>
            <a:solidFill>
              <a:srgbClr val="EF9C0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>
              <a:defPPr>
                <a:defRPr lang="en-US"/>
              </a:defPPr>
              <a:lvl1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Verdana" panose="020B0604030504040204" pitchFamily="34" charset="0"/>
                </a:defRPr>
              </a:lvl1pPr>
            </a:lstStyle>
            <a:p>
              <a:r>
                <a:rPr lang="en-US" altLang="zh-CN" sz="3810" dirty="0" smtClean="0">
                  <a:latin typeface="Agency FB" panose="020B0503020202020204" pitchFamily="34" charset="0"/>
                </a:rPr>
                <a:t>01</a:t>
              </a:r>
              <a:endParaRPr lang="zh-CN" altLang="en-US" sz="3810" dirty="0">
                <a:latin typeface="Agency FB" panose="020B0503020202020204" pitchFamily="34" charset="0"/>
              </a:endParaRPr>
            </a:p>
          </p:txBody>
        </p:sp>
        <p:sp>
          <p:nvSpPr>
            <p:cNvPr id="8" name="KSO_Shape"/>
            <p:cNvSpPr/>
            <p:nvPr/>
          </p:nvSpPr>
          <p:spPr bwMode="auto">
            <a:xfrm>
              <a:off x="3724479" y="1839747"/>
              <a:ext cx="304113" cy="412822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145">
                <a:solidFill>
                  <a:srgbClr val="FFFFFF"/>
                </a:solidFill>
              </a:endParaRPr>
            </a:p>
          </p:txBody>
        </p:sp>
        <p:sp>
          <p:nvSpPr>
            <p:cNvPr id="9" name="TextBox 47"/>
            <p:cNvSpPr txBox="1"/>
            <p:nvPr/>
          </p:nvSpPr>
          <p:spPr>
            <a:xfrm>
              <a:off x="5037504" y="1848400"/>
              <a:ext cx="2692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493021" y="28783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测试基础知识介绍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545617" y="890650"/>
            <a:ext cx="10943121" cy="5363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0" dirty="0"/>
              <a:t>白盒测试与黑盒测试，主要是根据软件测试工作中对软件</a:t>
            </a:r>
            <a:r>
              <a:rPr lang="zh-CN" altLang="en-US" sz="1800" b="0" dirty="0">
                <a:solidFill>
                  <a:srgbClr val="FF0000"/>
                </a:solidFill>
              </a:rPr>
              <a:t>代码的可见程度</a:t>
            </a:r>
            <a:r>
              <a:rPr lang="zh-CN" altLang="en-US" sz="1800" b="0" dirty="0"/>
              <a:t>进行的</a:t>
            </a:r>
            <a:r>
              <a:rPr lang="zh-CN" altLang="en-US" sz="1800" b="0" dirty="0" smtClean="0"/>
              <a:t>划分</a:t>
            </a:r>
            <a:endParaRPr lang="en-US" altLang="zh-CN" sz="1800" b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白盒测试</a:t>
            </a:r>
            <a:endParaRPr lang="en-US" altLang="zh-CN"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把</a:t>
            </a:r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测试对象看作一个打开的盒子。利用白盒测试法进行动态测试时，需要测试软件产品的内部结构和处理过程，不需测试软件产品的功能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。白</a:t>
            </a:r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盒测试法的覆盖标准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有逻辑覆盖、</a:t>
            </a:r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循环覆盖和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基本路径测试。</a:t>
            </a:r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其中逻辑覆盖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包括语句覆盖、判定覆盖、条件、</a:t>
            </a:r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判定</a:t>
            </a:r>
            <a:r>
              <a:rPr lang="en-US" altLang="zh-CN" sz="1800" b="0" dirty="0">
                <a:solidFill>
                  <a:schemeClr val="tx1"/>
                </a:solidFill>
                <a:latin typeface="+mn-lt"/>
                <a:ea typeface="+mn-ea"/>
              </a:rPr>
              <a:t>/</a:t>
            </a:r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条件覆盖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、条件组合覆盖和路径覆盖；</a:t>
            </a:r>
            <a:endParaRPr lang="en-US" altLang="zh-CN" sz="1800" b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黑盒测试</a:t>
            </a:r>
            <a:endParaRPr lang="en-US" altLang="zh-CN"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黑</a:t>
            </a:r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盒测试是根据软件的规格对软件进行的测试，这类测试不考虑软件内部的运作原理，因此软件对用户来说就像一个黑盒子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。以</a:t>
            </a:r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用户的角度，通过各种输入和观察软件的各种输出结果来发现软件存在的缺陷，而不关心程序具体如何实现的一种软件测试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方法；</a:t>
            </a:r>
            <a:endParaRPr lang="en-US" altLang="zh-CN" sz="1800" b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黑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盒测试是围绕着</a:t>
            </a:r>
            <a:r>
              <a:rPr lang="zh-CN" altLang="en-US" sz="1800" dirty="0" smtClean="0">
                <a:solidFill>
                  <a:srgbClr val="FF0000"/>
                </a:solidFill>
                <a:latin typeface="+mn-lt"/>
                <a:ea typeface="+mn-ea"/>
              </a:rPr>
              <a:t>用户需求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进行的，常见的有：功能测试、安全性测试、性能测试（负载</a:t>
            </a:r>
            <a:r>
              <a:rPr lang="en-US" altLang="zh-CN" sz="1800" b="0" dirty="0" smtClean="0">
                <a:solidFill>
                  <a:schemeClr val="tx1"/>
                </a:solidFill>
                <a:latin typeface="+mn-lt"/>
                <a:ea typeface="+mn-ea"/>
              </a:rPr>
              <a:t>+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压力测试）、可靠性测试等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；</a:t>
            </a:r>
            <a:endParaRPr lang="en-US" altLang="zh-CN" sz="1800" b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灰盒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测试</a:t>
            </a:r>
            <a:endParaRPr lang="en-US" altLang="zh-CN" sz="1800" b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灰盒测试既关注输出对于输入的正确性，同时也关注内部表现。</a:t>
            </a:r>
            <a:endParaRPr lang="en-US" altLang="zh-CN"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但这种关注不像白盒测试那样详细、完整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，</a:t>
            </a:r>
            <a:endParaRPr lang="en-US" altLang="zh-CN" sz="1800" b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它</a:t>
            </a:r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只是通过一些表征性的现象、事件、标志来判断内部的运行状态。</a:t>
            </a:r>
            <a:endParaRPr lang="en-US" altLang="zh-CN"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endParaRPr lang="zh-CN" altLang="en-US" sz="1800" b="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424871679"/>
              </p:ext>
            </p:extLst>
          </p:nvPr>
        </p:nvGraphicFramePr>
        <p:xfrm>
          <a:off x="6508999" y="4108863"/>
          <a:ext cx="5508830" cy="2219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5" y="152366"/>
            <a:ext cx="4564800" cy="643325"/>
            <a:chOff x="3482970" y="1733740"/>
            <a:chExt cx="4564800" cy="643325"/>
          </a:xfrm>
        </p:grpSpPr>
        <p:sp>
          <p:nvSpPr>
            <p:cNvPr id="4" name="等腰三角形 3"/>
            <p:cNvSpPr/>
            <p:nvPr/>
          </p:nvSpPr>
          <p:spPr>
            <a:xfrm flipV="1">
              <a:off x="4902740" y="2238543"/>
              <a:ext cx="146512" cy="138521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4883049" y="1735071"/>
              <a:ext cx="146512" cy="137189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" name="文本框 18"/>
            <p:cNvSpPr txBox="1"/>
            <p:nvPr/>
          </p:nvSpPr>
          <p:spPr>
            <a:xfrm flipH="1">
              <a:off x="3482970" y="1805664"/>
              <a:ext cx="4564800" cy="4994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/>
          </p:spPr>
          <p:txBody>
            <a:bodyPr lIns="428548" anchor="ctr"/>
            <a:lstStyle>
              <a:defPPr>
                <a:defRPr lang="en-US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4F4F4F"/>
                  </a:solidFill>
                  <a:latin typeface="+mn-ea"/>
                  <a:cs typeface="Verdana" panose="020B0604030504040204" pitchFamily="34" charset="0"/>
                </a:defRPr>
              </a:lvl1pPr>
            </a:lstStyle>
            <a:p>
              <a:endParaRPr lang="zh-CN" altLang="en-US" sz="2145" dirty="0"/>
            </a:p>
          </p:txBody>
        </p:sp>
        <p:sp>
          <p:nvSpPr>
            <p:cNvPr id="7" name="文本框 5"/>
            <p:cNvSpPr txBox="1"/>
            <p:nvPr/>
          </p:nvSpPr>
          <p:spPr>
            <a:xfrm flipH="1">
              <a:off x="4240979" y="1733740"/>
              <a:ext cx="664636" cy="643325"/>
            </a:xfrm>
            <a:prstGeom prst="rect">
              <a:avLst/>
            </a:prstGeom>
            <a:solidFill>
              <a:srgbClr val="EF9C0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>
              <a:defPPr>
                <a:defRPr lang="en-US"/>
              </a:defPPr>
              <a:lvl1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Verdana" panose="020B0604030504040204" pitchFamily="34" charset="0"/>
                </a:defRPr>
              </a:lvl1pPr>
            </a:lstStyle>
            <a:p>
              <a:r>
                <a:rPr lang="en-US" altLang="zh-CN" sz="3810" dirty="0" smtClean="0">
                  <a:latin typeface="Agency FB" panose="020B0503020202020204" pitchFamily="34" charset="0"/>
                </a:rPr>
                <a:t>01</a:t>
              </a:r>
              <a:endParaRPr lang="zh-CN" altLang="en-US" sz="3810" dirty="0">
                <a:latin typeface="Agency FB" panose="020B0503020202020204" pitchFamily="34" charset="0"/>
              </a:endParaRPr>
            </a:p>
          </p:txBody>
        </p:sp>
        <p:sp>
          <p:nvSpPr>
            <p:cNvPr id="8" name="KSO_Shape"/>
            <p:cNvSpPr/>
            <p:nvPr/>
          </p:nvSpPr>
          <p:spPr bwMode="auto">
            <a:xfrm>
              <a:off x="3724479" y="1839747"/>
              <a:ext cx="304113" cy="412822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145">
                <a:solidFill>
                  <a:srgbClr val="FFFFFF"/>
                </a:solidFill>
              </a:endParaRPr>
            </a:p>
          </p:txBody>
        </p:sp>
        <p:sp>
          <p:nvSpPr>
            <p:cNvPr id="9" name="TextBox 47"/>
            <p:cNvSpPr txBox="1"/>
            <p:nvPr/>
          </p:nvSpPr>
          <p:spPr>
            <a:xfrm>
              <a:off x="5037504" y="1848400"/>
              <a:ext cx="2692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493021" y="28783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测试基础知识介绍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1473330" y="914399"/>
            <a:ext cx="9778691" cy="4993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0" dirty="0" smtClean="0">
                <a:solidFill>
                  <a:srgbClr val="FF0000"/>
                </a:solidFill>
                <a:latin typeface="+mn-lt"/>
                <a:ea typeface="+mn-ea"/>
              </a:rPr>
              <a:t>目前公司项目主要用以下的测试类型</a:t>
            </a:r>
            <a:endParaRPr lang="en-US" altLang="zh-CN" sz="1800" b="0" dirty="0" smtClean="0">
              <a:solidFill>
                <a:srgbClr val="FF0000"/>
              </a:solidFill>
              <a:latin typeface="+mn-lt"/>
              <a:ea typeface="+mn-ea"/>
            </a:endParaRPr>
          </a:p>
          <a:p>
            <a:endParaRPr lang="en-US" altLang="zh-CN" sz="1800" b="0" dirty="0" smtClean="0">
              <a:solidFill>
                <a:srgbClr val="FF0000"/>
              </a:solidFill>
              <a:latin typeface="+mn-lt"/>
              <a:ea typeface="+mn-ea"/>
            </a:endParaRPr>
          </a:p>
          <a:p>
            <a:r>
              <a:rPr lang="en-US" altLang="zh-CN" sz="1800" dirty="0" smtClean="0">
                <a:solidFill>
                  <a:schemeClr val="tx1"/>
                </a:solidFill>
                <a:latin typeface="+mn-lt"/>
                <a:ea typeface="+mn-ea"/>
              </a:rPr>
              <a:t>1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、</a:t>
            </a:r>
            <a:r>
              <a:rPr lang="zh-CN" altLang="en-US" sz="1800" dirty="0" smtClean="0">
                <a:solidFill>
                  <a:schemeClr val="tx1"/>
                </a:solidFill>
                <a:latin typeface="+mn-lt"/>
                <a:ea typeface="+mn-ea"/>
              </a:rPr>
              <a:t>功能测试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：主要根据产品的需求规格说明书和测试需求列表，验证产品的功能实现是否符合产品的需求规格</a:t>
            </a:r>
            <a:endParaRPr lang="en-US" altLang="zh-CN" sz="1800" b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主要为了发现一下几类错误：</a:t>
            </a:r>
            <a:endParaRPr lang="en-US" altLang="zh-CN" sz="1800" b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是否与需求一致或遗漏了的功能</a:t>
            </a:r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？</a:t>
            </a:r>
            <a:endParaRPr lang="en-US" altLang="zh-CN" sz="1800" b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功能实现是否满足用户需求和系统设计的隐藏需求？</a:t>
            </a:r>
            <a:endParaRPr lang="en-US" altLang="zh-CN" sz="1800" b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能否正确接受输入？能否正确的输出结果？</a:t>
            </a:r>
            <a:endParaRPr lang="en-US" altLang="zh-CN" sz="1800" b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endParaRPr lang="en-US" altLang="zh-CN" sz="1800" b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en-US" altLang="zh-CN" sz="1800" dirty="0" smtClean="0">
                <a:solidFill>
                  <a:schemeClr val="tx1"/>
                </a:solidFill>
                <a:latin typeface="+mn-lt"/>
                <a:ea typeface="+mn-ea"/>
              </a:rPr>
              <a:t>2</a:t>
            </a:r>
            <a:r>
              <a:rPr lang="zh-CN" altLang="en-US" sz="1800" dirty="0" smtClean="0">
                <a:solidFill>
                  <a:schemeClr val="tx1"/>
                </a:solidFill>
                <a:latin typeface="+mn-lt"/>
                <a:ea typeface="+mn-ea"/>
              </a:rPr>
              <a:t>、安装</a:t>
            </a:r>
            <a:r>
              <a:rPr lang="en-US" altLang="zh-CN" sz="1800" dirty="0" smtClean="0">
                <a:solidFill>
                  <a:schemeClr val="tx1"/>
                </a:solidFill>
                <a:latin typeface="+mn-lt"/>
                <a:ea typeface="+mn-ea"/>
              </a:rPr>
              <a:t>/</a:t>
            </a:r>
            <a:r>
              <a:rPr lang="zh-CN" altLang="en-US" sz="1800" dirty="0" smtClean="0">
                <a:solidFill>
                  <a:schemeClr val="tx1"/>
                </a:solidFill>
                <a:latin typeface="+mn-lt"/>
                <a:ea typeface="+mn-ea"/>
              </a:rPr>
              <a:t>卸载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测试：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安装测试要点：正常安装、注册（国内</a:t>
            </a:r>
            <a:r>
              <a:rPr lang="en-US" altLang="zh-CN" sz="1800" b="0" dirty="0">
                <a:solidFill>
                  <a:schemeClr val="tx1"/>
                </a:solidFill>
                <a:latin typeface="+mn-lt"/>
                <a:ea typeface="+mn-ea"/>
              </a:rPr>
              <a:t>/</a:t>
            </a:r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海外）</a:t>
            </a:r>
            <a:endParaRPr lang="en-US" altLang="zh-CN"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卸载测试要点：检查直接删除安装文件夹卸载的提示内容，卸载方式，卸载状态，非正常卸载情况，检查快捷方式，以及卸载后安装目录里的文件和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文件夹；</a:t>
            </a:r>
            <a:endParaRPr lang="en-US" altLang="zh-CN"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endParaRPr lang="en-US" altLang="zh-CN" sz="1800" b="0" dirty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5" y="152366"/>
            <a:ext cx="4564800" cy="643325"/>
            <a:chOff x="3482970" y="1733740"/>
            <a:chExt cx="4564800" cy="643325"/>
          </a:xfrm>
        </p:grpSpPr>
        <p:sp>
          <p:nvSpPr>
            <p:cNvPr id="4" name="等腰三角形 3"/>
            <p:cNvSpPr/>
            <p:nvPr/>
          </p:nvSpPr>
          <p:spPr>
            <a:xfrm flipV="1">
              <a:off x="4902740" y="2238543"/>
              <a:ext cx="146512" cy="138521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4883049" y="1735071"/>
              <a:ext cx="146512" cy="137189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" name="文本框 18"/>
            <p:cNvSpPr txBox="1"/>
            <p:nvPr/>
          </p:nvSpPr>
          <p:spPr>
            <a:xfrm flipH="1">
              <a:off x="3482970" y="1805664"/>
              <a:ext cx="4564800" cy="4994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/>
          </p:spPr>
          <p:txBody>
            <a:bodyPr lIns="428548" anchor="ctr"/>
            <a:lstStyle>
              <a:defPPr>
                <a:defRPr lang="en-US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4F4F4F"/>
                  </a:solidFill>
                  <a:latin typeface="+mn-ea"/>
                  <a:cs typeface="Verdana" panose="020B0604030504040204" pitchFamily="34" charset="0"/>
                </a:defRPr>
              </a:lvl1pPr>
            </a:lstStyle>
            <a:p>
              <a:endParaRPr lang="zh-CN" altLang="en-US" sz="2145" dirty="0"/>
            </a:p>
          </p:txBody>
        </p:sp>
        <p:sp>
          <p:nvSpPr>
            <p:cNvPr id="7" name="文本框 5"/>
            <p:cNvSpPr txBox="1"/>
            <p:nvPr/>
          </p:nvSpPr>
          <p:spPr>
            <a:xfrm flipH="1">
              <a:off x="4240979" y="1733740"/>
              <a:ext cx="664636" cy="643325"/>
            </a:xfrm>
            <a:prstGeom prst="rect">
              <a:avLst/>
            </a:prstGeom>
            <a:solidFill>
              <a:srgbClr val="EF9C0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>
              <a:defPPr>
                <a:defRPr lang="en-US"/>
              </a:defPPr>
              <a:lvl1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Verdana" panose="020B0604030504040204" pitchFamily="34" charset="0"/>
                </a:defRPr>
              </a:lvl1pPr>
            </a:lstStyle>
            <a:p>
              <a:r>
                <a:rPr lang="en-US" altLang="zh-CN" sz="3810" dirty="0" smtClean="0">
                  <a:latin typeface="Agency FB" panose="020B0503020202020204" pitchFamily="34" charset="0"/>
                </a:rPr>
                <a:t>01</a:t>
              </a:r>
              <a:endParaRPr lang="zh-CN" altLang="en-US" sz="3810" dirty="0">
                <a:latin typeface="Agency FB" panose="020B0503020202020204" pitchFamily="34" charset="0"/>
              </a:endParaRPr>
            </a:p>
          </p:txBody>
        </p:sp>
        <p:sp>
          <p:nvSpPr>
            <p:cNvPr id="8" name="KSO_Shape"/>
            <p:cNvSpPr/>
            <p:nvPr/>
          </p:nvSpPr>
          <p:spPr bwMode="auto">
            <a:xfrm>
              <a:off x="3724479" y="1839747"/>
              <a:ext cx="304113" cy="412822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145">
                <a:solidFill>
                  <a:srgbClr val="FFFFFF"/>
                </a:solidFill>
              </a:endParaRPr>
            </a:p>
          </p:txBody>
        </p:sp>
        <p:sp>
          <p:nvSpPr>
            <p:cNvPr id="9" name="TextBox 47"/>
            <p:cNvSpPr txBox="1"/>
            <p:nvPr/>
          </p:nvSpPr>
          <p:spPr>
            <a:xfrm>
              <a:off x="5037504" y="1848400"/>
              <a:ext cx="2692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493021" y="28783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测试基础知识介绍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58004" y="914400"/>
            <a:ext cx="10867939" cy="5498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3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、稳定性测试：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保持运行状态，放置一天（时长可根据用户习惯而定），关注测试周期内是否出现崩溃、异常、报错以及系统反应慢等情况；</a:t>
            </a:r>
            <a:endParaRPr lang="en-US" altLang="zh-CN"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endParaRPr lang="en-US" altLang="zh-CN" sz="1800" b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en-US" altLang="zh-CN" sz="1800" b="0" dirty="0" smtClean="0">
                <a:solidFill>
                  <a:schemeClr val="tx1"/>
                </a:solidFill>
                <a:latin typeface="+mn-lt"/>
                <a:ea typeface="+mn-ea"/>
              </a:rPr>
              <a:t>4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、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性能测试：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客户端软件性能测试主要关注相应时间以及用户端内存的消耗</a:t>
            </a:r>
            <a:r>
              <a:rPr lang="en-US" altLang="zh-CN" sz="1800" b="0" dirty="0">
                <a:solidFill>
                  <a:schemeClr val="tx1"/>
                </a:solidFill>
              </a:rPr>
              <a:t>--CPU</a:t>
            </a:r>
            <a:r>
              <a:rPr lang="zh-CN" altLang="en-US" sz="1800" b="0" dirty="0">
                <a:solidFill>
                  <a:schemeClr val="tx1"/>
                </a:solidFill>
              </a:rPr>
              <a:t>、内存、</a:t>
            </a:r>
            <a:r>
              <a:rPr lang="en-US" altLang="zh-CN" sz="1800" b="0" dirty="0">
                <a:solidFill>
                  <a:schemeClr val="tx1"/>
                </a:solidFill>
              </a:rPr>
              <a:t>FPS</a:t>
            </a:r>
          </a:p>
          <a:p>
            <a:endParaRPr lang="en-US" altLang="zh-CN" sz="1800" b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en-US" altLang="zh-CN" sz="1800" dirty="0" smtClean="0">
                <a:solidFill>
                  <a:schemeClr val="tx1"/>
                </a:solidFill>
                <a:latin typeface="+mn-lt"/>
                <a:ea typeface="+mn-ea"/>
              </a:rPr>
              <a:t>5</a:t>
            </a:r>
            <a:r>
              <a:rPr lang="zh-CN" altLang="en-US" sz="1800" dirty="0" smtClean="0">
                <a:solidFill>
                  <a:schemeClr val="tx1"/>
                </a:solidFill>
                <a:latin typeface="+mn-lt"/>
                <a:ea typeface="+mn-ea"/>
              </a:rPr>
              <a:t>、文档测试：</a:t>
            </a:r>
            <a:endParaRPr lang="en-US" altLang="zh-CN" sz="180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包括</a:t>
            </a:r>
            <a:r>
              <a:rPr lang="zh-CN" altLang="zh-CN" sz="1800" b="0" dirty="0">
                <a:solidFill>
                  <a:schemeClr val="tx1"/>
                </a:solidFill>
                <a:latin typeface="+mn-lt"/>
                <a:ea typeface="+mn-ea"/>
              </a:rPr>
              <a:t>用户及客服手册</a:t>
            </a:r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以及</a:t>
            </a:r>
            <a:r>
              <a:rPr lang="zh-CN" altLang="zh-CN" sz="1800" b="0" dirty="0">
                <a:solidFill>
                  <a:schemeClr val="tx1"/>
                </a:solidFill>
                <a:latin typeface="+mn-lt"/>
                <a:ea typeface="+mn-ea"/>
              </a:rPr>
              <a:t>产品安装部署及运维手册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，主要为文档格式、功能描述易读性检查</a:t>
            </a:r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，图片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检查等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；</a:t>
            </a:r>
            <a:endParaRPr lang="en-US" altLang="zh-CN" sz="1800" b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endParaRPr lang="en-US" altLang="zh-CN"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en-US" altLang="zh-CN" sz="1800" dirty="0" smtClean="0">
                <a:solidFill>
                  <a:schemeClr val="tx1"/>
                </a:solidFill>
                <a:latin typeface="+mn-lt"/>
                <a:ea typeface="+mn-ea"/>
              </a:rPr>
              <a:t>6</a:t>
            </a:r>
            <a:r>
              <a:rPr lang="zh-CN" altLang="en-US" sz="1800" dirty="0" smtClean="0">
                <a:solidFill>
                  <a:schemeClr val="tx1"/>
                </a:solidFill>
                <a:latin typeface="+mn-lt"/>
                <a:ea typeface="+mn-ea"/>
              </a:rPr>
              <a:t>、回归测试</a:t>
            </a:r>
            <a:endParaRPr lang="en-US" altLang="zh-CN" sz="180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修改了旧代码后，重新进行测试以确认修改后没有引入新的错误或导致其他代码产生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错误</a:t>
            </a:r>
            <a:endParaRPr lang="en-US" altLang="zh-CN" sz="1800" b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endParaRPr lang="en-US" altLang="zh-CN"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en-US" altLang="zh-CN" sz="1800" dirty="0" smtClean="0">
                <a:solidFill>
                  <a:schemeClr val="tx1"/>
                </a:solidFill>
                <a:latin typeface="+mn-lt"/>
                <a:ea typeface="+mn-ea"/>
              </a:rPr>
              <a:t>7</a:t>
            </a:r>
            <a:r>
              <a:rPr lang="zh-CN" altLang="en-US" sz="1800" dirty="0" smtClean="0">
                <a:solidFill>
                  <a:schemeClr val="tx1"/>
                </a:solidFill>
                <a:latin typeface="+mn-lt"/>
                <a:ea typeface="+mn-ea"/>
              </a:rPr>
              <a:t>、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冒烟测试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对一个新版本进行大规模的系统测试之前，先验证一下软件的基本功能是否实现，是否具备可测性。</a:t>
            </a:r>
            <a:endParaRPr lang="en-US" altLang="zh-CN" sz="1800" b="0" dirty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5" y="152366"/>
            <a:ext cx="4564800" cy="643325"/>
            <a:chOff x="3482970" y="1733740"/>
            <a:chExt cx="4564800" cy="643325"/>
          </a:xfrm>
        </p:grpSpPr>
        <p:sp>
          <p:nvSpPr>
            <p:cNvPr id="4" name="等腰三角形 3"/>
            <p:cNvSpPr/>
            <p:nvPr/>
          </p:nvSpPr>
          <p:spPr>
            <a:xfrm flipV="1">
              <a:off x="4902740" y="2238543"/>
              <a:ext cx="146512" cy="138521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4883049" y="1735071"/>
              <a:ext cx="146512" cy="137189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" name="文本框 18"/>
            <p:cNvSpPr txBox="1"/>
            <p:nvPr/>
          </p:nvSpPr>
          <p:spPr>
            <a:xfrm flipH="1">
              <a:off x="3482970" y="1805664"/>
              <a:ext cx="4564800" cy="4994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/>
          </p:spPr>
          <p:txBody>
            <a:bodyPr lIns="428548" anchor="ctr"/>
            <a:lstStyle>
              <a:defPPr>
                <a:defRPr lang="en-US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4F4F4F"/>
                  </a:solidFill>
                  <a:latin typeface="+mn-ea"/>
                  <a:cs typeface="Verdana" panose="020B0604030504040204" pitchFamily="34" charset="0"/>
                </a:defRPr>
              </a:lvl1pPr>
            </a:lstStyle>
            <a:p>
              <a:endParaRPr lang="zh-CN" altLang="en-US" sz="2145" dirty="0"/>
            </a:p>
          </p:txBody>
        </p:sp>
        <p:sp>
          <p:nvSpPr>
            <p:cNvPr id="7" name="文本框 5"/>
            <p:cNvSpPr txBox="1"/>
            <p:nvPr/>
          </p:nvSpPr>
          <p:spPr>
            <a:xfrm flipH="1">
              <a:off x="4240979" y="1733740"/>
              <a:ext cx="664636" cy="643325"/>
            </a:xfrm>
            <a:prstGeom prst="rect">
              <a:avLst/>
            </a:prstGeom>
            <a:solidFill>
              <a:srgbClr val="EF9C0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>
              <a:defPPr>
                <a:defRPr lang="en-US"/>
              </a:defPPr>
              <a:lvl1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Verdana" panose="020B0604030504040204" pitchFamily="34" charset="0"/>
                </a:defRPr>
              </a:lvl1pPr>
            </a:lstStyle>
            <a:p>
              <a:r>
                <a:rPr lang="en-US" altLang="zh-CN" sz="3810" dirty="0" smtClean="0">
                  <a:latin typeface="Agency FB" panose="020B0503020202020204" pitchFamily="34" charset="0"/>
                </a:rPr>
                <a:t>01</a:t>
              </a:r>
              <a:endParaRPr lang="zh-CN" altLang="en-US" sz="3810" dirty="0">
                <a:latin typeface="Agency FB" panose="020B0503020202020204" pitchFamily="34" charset="0"/>
              </a:endParaRPr>
            </a:p>
          </p:txBody>
        </p:sp>
        <p:sp>
          <p:nvSpPr>
            <p:cNvPr id="8" name="KSO_Shape"/>
            <p:cNvSpPr/>
            <p:nvPr/>
          </p:nvSpPr>
          <p:spPr bwMode="auto">
            <a:xfrm>
              <a:off x="3724479" y="1839747"/>
              <a:ext cx="304113" cy="412822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145">
                <a:solidFill>
                  <a:srgbClr val="FFFFFF"/>
                </a:solidFill>
              </a:endParaRPr>
            </a:p>
          </p:txBody>
        </p:sp>
        <p:sp>
          <p:nvSpPr>
            <p:cNvPr id="9" name="TextBox 47"/>
            <p:cNvSpPr txBox="1"/>
            <p:nvPr/>
          </p:nvSpPr>
          <p:spPr>
            <a:xfrm>
              <a:off x="5037504" y="1848400"/>
              <a:ext cx="2692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493021" y="28783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测试基础知识介绍</a:t>
            </a:r>
          </a:p>
        </p:txBody>
      </p:sp>
      <p:sp>
        <p:nvSpPr>
          <p:cNvPr id="12" name="文本占位符 10"/>
          <p:cNvSpPr txBox="1">
            <a:spLocks/>
          </p:cNvSpPr>
          <p:nvPr/>
        </p:nvSpPr>
        <p:spPr>
          <a:xfrm>
            <a:off x="997526" y="795691"/>
            <a:ext cx="10747169" cy="54989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dirty="0" smtClean="0">
                <a:solidFill>
                  <a:srgbClr val="EF9C0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403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30" b="1" kern="1200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 smtClean="0">
                <a:solidFill>
                  <a:schemeClr val="tx1"/>
                </a:solidFill>
                <a:latin typeface="+mn-lt"/>
                <a:ea typeface="+mn-ea"/>
              </a:rPr>
              <a:t>8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、</a:t>
            </a:r>
            <a:r>
              <a:rPr lang="zh-CN" altLang="en-US" sz="1800" dirty="0" smtClean="0">
                <a:solidFill>
                  <a:schemeClr val="tx1"/>
                </a:solidFill>
                <a:latin typeface="+mn-lt"/>
                <a:ea typeface="+mn-ea"/>
              </a:rPr>
              <a:t>交叉测试</a:t>
            </a:r>
          </a:p>
          <a:p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就是把测试人员所测试的模块交换测试。比如</a:t>
            </a:r>
            <a:r>
              <a:rPr lang="en-US" altLang="zh-CN" sz="1800" b="0" dirty="0" smtClean="0">
                <a:solidFill>
                  <a:schemeClr val="tx1"/>
                </a:solidFill>
                <a:latin typeface="+mn-lt"/>
                <a:ea typeface="+mn-ea"/>
              </a:rPr>
              <a:t>A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本轮执行的</a:t>
            </a:r>
            <a:r>
              <a:rPr lang="en-US" altLang="zh-CN" sz="1800" b="0" dirty="0" smtClean="0">
                <a:solidFill>
                  <a:schemeClr val="tx1"/>
                </a:solidFill>
                <a:latin typeface="+mn-lt"/>
                <a:ea typeface="+mn-ea"/>
              </a:rPr>
              <a:t>M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模块，</a:t>
            </a:r>
            <a:r>
              <a:rPr lang="en-US" altLang="zh-CN" sz="1800" b="0" dirty="0" smtClean="0">
                <a:solidFill>
                  <a:schemeClr val="tx1"/>
                </a:solidFill>
                <a:latin typeface="+mn-lt"/>
                <a:ea typeface="+mn-ea"/>
              </a:rPr>
              <a:t>B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执行的</a:t>
            </a:r>
            <a:r>
              <a:rPr lang="en-US" altLang="zh-CN" sz="1800" b="0" dirty="0" smtClean="0">
                <a:solidFill>
                  <a:schemeClr val="tx1"/>
                </a:solidFill>
                <a:latin typeface="+mn-lt"/>
                <a:ea typeface="+mn-ea"/>
              </a:rPr>
              <a:t>N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模块， 在下一次测试时 </a:t>
            </a:r>
            <a:r>
              <a:rPr lang="en-US" altLang="zh-CN" sz="1800" b="0" dirty="0" smtClean="0">
                <a:solidFill>
                  <a:schemeClr val="tx1"/>
                </a:solidFill>
                <a:latin typeface="+mn-lt"/>
                <a:ea typeface="+mn-ea"/>
              </a:rPr>
              <a:t>A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执行</a:t>
            </a:r>
            <a:r>
              <a:rPr lang="en-US" altLang="zh-CN" sz="1800" b="0" dirty="0" smtClean="0">
                <a:solidFill>
                  <a:schemeClr val="tx1"/>
                </a:solidFill>
                <a:latin typeface="+mn-lt"/>
                <a:ea typeface="+mn-ea"/>
              </a:rPr>
              <a:t>N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模块， </a:t>
            </a:r>
            <a:r>
              <a:rPr lang="en-US" altLang="zh-CN" sz="1800" b="0" dirty="0" smtClean="0">
                <a:solidFill>
                  <a:schemeClr val="tx1"/>
                </a:solidFill>
                <a:latin typeface="+mn-lt"/>
                <a:ea typeface="+mn-ea"/>
              </a:rPr>
              <a:t>B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执行</a:t>
            </a:r>
            <a:r>
              <a:rPr lang="en-US" altLang="zh-CN" sz="1800" b="0" dirty="0" smtClean="0">
                <a:solidFill>
                  <a:schemeClr val="tx1"/>
                </a:solidFill>
                <a:latin typeface="+mn-lt"/>
                <a:ea typeface="+mn-ea"/>
              </a:rPr>
              <a:t>M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模块。</a:t>
            </a:r>
            <a:r>
              <a:rPr lang="zh-CN" altLang="en-US" sz="1800" b="0" dirty="0" smtClean="0">
                <a:solidFill>
                  <a:srgbClr val="FF0000"/>
                </a:solidFill>
                <a:latin typeface="+mn-lt"/>
                <a:ea typeface="+mn-ea"/>
              </a:rPr>
              <a:t>（建议让不熟悉该业务</a:t>
            </a:r>
            <a:r>
              <a:rPr lang="en-US" altLang="zh-CN" sz="1800" b="0" dirty="0" smtClean="0">
                <a:solidFill>
                  <a:srgbClr val="FF0000"/>
                </a:solidFill>
                <a:latin typeface="+mn-lt"/>
                <a:ea typeface="+mn-ea"/>
              </a:rPr>
              <a:t>/</a:t>
            </a:r>
            <a:r>
              <a:rPr lang="zh-CN" altLang="en-US" sz="1800" b="0" dirty="0" smtClean="0">
                <a:solidFill>
                  <a:srgbClr val="FF0000"/>
                </a:solidFill>
                <a:latin typeface="+mn-lt"/>
                <a:ea typeface="+mn-ea"/>
              </a:rPr>
              <a:t>功能的人参与此类型测试）</a:t>
            </a:r>
          </a:p>
          <a:p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测试策略：统一项目组不同角色模块分配测试；</a:t>
            </a:r>
            <a:endParaRPr lang="en-US" altLang="zh-CN" sz="1800" b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en-US" altLang="zh-CN" sz="1800" b="0" dirty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en-US" altLang="zh-CN" sz="1800" b="0" dirty="0" smtClean="0">
                <a:solidFill>
                  <a:schemeClr val="tx1"/>
                </a:solidFill>
                <a:latin typeface="+mn-lt"/>
                <a:ea typeface="+mn-ea"/>
              </a:rPr>
              <a:t>                    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不同项目组人员交叉测试；</a:t>
            </a:r>
            <a:endParaRPr lang="en-US" altLang="zh-CN" sz="1800" b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en-US" altLang="zh-CN" sz="1800" b="0" dirty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en-US" altLang="zh-CN" sz="1800" b="0" dirty="0" smtClean="0">
                <a:solidFill>
                  <a:schemeClr val="tx1"/>
                </a:solidFill>
                <a:latin typeface="+mn-lt"/>
                <a:ea typeface="+mn-ea"/>
              </a:rPr>
              <a:t>                    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不同测试轮次交叉测试；</a:t>
            </a:r>
            <a:endParaRPr lang="en-US" altLang="zh-CN" sz="1800" b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目前交叉测试，主要对功能进行体验测试、随机测试等；</a:t>
            </a:r>
            <a:endParaRPr lang="en-US" altLang="zh-CN" sz="1800" b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endParaRPr lang="zh-CN" altLang="en-US" sz="1800" b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en-US" altLang="zh-CN" sz="1800" b="0" dirty="0" smtClean="0">
                <a:solidFill>
                  <a:schemeClr val="tx1"/>
                </a:solidFill>
                <a:latin typeface="+mn-lt"/>
                <a:ea typeface="+mn-ea"/>
              </a:rPr>
              <a:t>9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、</a:t>
            </a:r>
            <a:r>
              <a:rPr lang="zh-CN" altLang="en-US" sz="1800" dirty="0" smtClean="0">
                <a:solidFill>
                  <a:schemeClr val="tx1"/>
                </a:solidFill>
                <a:latin typeface="+mn-lt"/>
                <a:ea typeface="+mn-ea"/>
              </a:rPr>
              <a:t>随机测试</a:t>
            </a:r>
          </a:p>
          <a:p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随机测试功能点的选择：</a:t>
            </a:r>
          </a:p>
          <a:p>
            <a:r>
              <a:rPr lang="en-US" altLang="zh-CN" sz="1800" b="0" dirty="0" smtClean="0">
                <a:solidFill>
                  <a:schemeClr val="tx1"/>
                </a:solidFill>
                <a:latin typeface="+mn-lt"/>
                <a:ea typeface="+mn-ea"/>
              </a:rPr>
              <a:t>1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）在发现很多缺陷的地方，一定可以发现更多的缺陷，随机测试的重点就在那个模块里发掘缺陷；</a:t>
            </a:r>
          </a:p>
          <a:p>
            <a:r>
              <a:rPr lang="en-US" altLang="zh-CN" sz="1800" b="0" dirty="0" smtClean="0">
                <a:solidFill>
                  <a:schemeClr val="tx1"/>
                </a:solidFill>
                <a:latin typeface="+mn-lt"/>
                <a:ea typeface="+mn-ea"/>
              </a:rPr>
              <a:t>2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）重现率比较低的缺陷是隐藏比较深的缺陷，可选取此功能点作为随机测试的功能点；</a:t>
            </a:r>
          </a:p>
          <a:p>
            <a:r>
              <a:rPr lang="en-US" altLang="zh-CN" sz="1800" b="0" dirty="0" smtClean="0">
                <a:solidFill>
                  <a:schemeClr val="tx1"/>
                </a:solidFill>
                <a:latin typeface="+mn-lt"/>
                <a:ea typeface="+mn-ea"/>
              </a:rPr>
              <a:t>3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）选取程序本身最复杂，最薄弱的地方进行随机测试；</a:t>
            </a:r>
          </a:p>
          <a:p>
            <a:r>
              <a:rPr lang="en-US" altLang="zh-CN" sz="1800" b="0" dirty="0" smtClean="0">
                <a:solidFill>
                  <a:schemeClr val="tx1"/>
                </a:solidFill>
                <a:latin typeface="+mn-lt"/>
                <a:ea typeface="+mn-ea"/>
              </a:rPr>
              <a:t>4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）根据经验选取</a:t>
            </a:r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功能点；模拟用户的真实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操作；</a:t>
            </a:r>
            <a:endParaRPr lang="en-US" altLang="zh-CN"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*若时间周期短，建议可针对重点模块，功能复杂的模块进行该类型测试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。</a:t>
            </a:r>
            <a:endParaRPr lang="en-US" altLang="zh-CN" sz="1800" b="0" dirty="0" smtClean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537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545617" y="795691"/>
            <a:ext cx="10676565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dirty="0" smtClean="0">
                <a:solidFill>
                  <a:schemeClr val="tx1"/>
                </a:solidFill>
              </a:rPr>
              <a:t>10</a:t>
            </a:r>
            <a:r>
              <a:rPr lang="zh-CN" altLang="en-US" sz="1800" b="0" dirty="0" smtClean="0">
                <a:solidFill>
                  <a:schemeClr val="tx1"/>
                </a:solidFill>
              </a:rPr>
              <a:t>、</a:t>
            </a:r>
            <a:r>
              <a:rPr lang="zh-CN" altLang="en-US" sz="1800" dirty="0">
                <a:solidFill>
                  <a:schemeClr val="tx1"/>
                </a:solidFill>
              </a:rPr>
              <a:t>体验测试：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zh-CN" altLang="en-US" sz="1400" b="0" dirty="0" smtClean="0">
                <a:solidFill>
                  <a:schemeClr val="tx1"/>
                </a:solidFill>
                <a:latin typeface="+mj-ea"/>
                <a:ea typeface="+mj-ea"/>
              </a:rPr>
              <a:t>在</a:t>
            </a:r>
            <a:r>
              <a:rPr lang="zh-CN" altLang="en-US" sz="1400" b="0" dirty="0">
                <a:solidFill>
                  <a:schemeClr val="tx1"/>
                </a:solidFill>
                <a:latin typeface="+mj-ea"/>
                <a:ea typeface="+mj-ea"/>
              </a:rPr>
              <a:t>将产品交付客户之前处于用户角度进行的一系列体验使用，如：界面是否友好（吸引用户眼球，给其眼前一亮）、操作是否流畅、功能是否达到用户使用要求等；</a:t>
            </a:r>
            <a:endParaRPr lang="en-US" altLang="zh-CN" sz="1400" b="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 dirty="0" smtClean="0">
                <a:solidFill>
                  <a:schemeClr val="tx1"/>
                </a:solidFill>
                <a:latin typeface="+mj-ea"/>
                <a:ea typeface="+mj-ea"/>
              </a:rPr>
              <a:t>符合</a:t>
            </a:r>
            <a:r>
              <a:rPr lang="zh-CN" altLang="en-US" sz="1400" b="0" dirty="0">
                <a:solidFill>
                  <a:schemeClr val="tx1"/>
                </a:solidFill>
                <a:latin typeface="+mj-ea"/>
                <a:ea typeface="+mj-ea"/>
              </a:rPr>
              <a:t>用户实际</a:t>
            </a:r>
            <a:r>
              <a:rPr lang="zh-CN" altLang="en-US" sz="1400" b="0" dirty="0" smtClean="0">
                <a:solidFill>
                  <a:schemeClr val="tx1"/>
                </a:solidFill>
                <a:latin typeface="+mj-ea"/>
                <a:ea typeface="+mj-ea"/>
              </a:rPr>
              <a:t>场景；</a:t>
            </a:r>
            <a:endParaRPr lang="en-US" altLang="zh-CN" sz="1400" b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 dirty="0" smtClean="0">
                <a:solidFill>
                  <a:schemeClr val="tx1"/>
                </a:solidFill>
                <a:latin typeface="+mj-ea"/>
                <a:ea typeface="+mj-ea"/>
              </a:rPr>
              <a:t>易</a:t>
            </a:r>
            <a:r>
              <a:rPr lang="zh-CN" altLang="en-US" sz="1400" b="0" dirty="0">
                <a:solidFill>
                  <a:schemeClr val="tx1"/>
                </a:solidFill>
                <a:latin typeface="+mj-ea"/>
                <a:ea typeface="+mj-ea"/>
              </a:rPr>
              <a:t>用性要强，包括易理解性、易学性、易操作</a:t>
            </a:r>
            <a:r>
              <a:rPr lang="zh-CN" altLang="en-US" sz="1400" b="0" dirty="0" smtClean="0">
                <a:solidFill>
                  <a:schemeClr val="tx1"/>
                </a:solidFill>
                <a:latin typeface="+mj-ea"/>
                <a:ea typeface="+mj-ea"/>
              </a:rPr>
              <a:t>性；</a:t>
            </a:r>
            <a:endParaRPr lang="en-US" altLang="zh-CN" sz="1400" b="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 dirty="0" smtClean="0">
                <a:solidFill>
                  <a:schemeClr val="tx1"/>
                </a:solidFill>
                <a:latin typeface="+mj-ea"/>
                <a:ea typeface="+mj-ea"/>
              </a:rPr>
              <a:t>给用户</a:t>
            </a:r>
            <a:r>
              <a:rPr lang="zh-CN" altLang="en-US" sz="1400" b="0" dirty="0">
                <a:solidFill>
                  <a:schemeClr val="tx1"/>
                </a:solidFill>
                <a:latin typeface="+mj-ea"/>
                <a:ea typeface="+mj-ea"/>
              </a:rPr>
              <a:t>的选择尽量少，界面上的菜单、按钮、选择项</a:t>
            </a:r>
            <a:r>
              <a:rPr lang="zh-CN" altLang="en-US" sz="1400" b="0" dirty="0" smtClean="0">
                <a:solidFill>
                  <a:schemeClr val="tx1"/>
                </a:solidFill>
                <a:latin typeface="+mj-ea"/>
                <a:ea typeface="+mj-ea"/>
              </a:rPr>
              <a:t>越少越好</a:t>
            </a:r>
            <a:r>
              <a:rPr lang="zh-CN" altLang="en-US" sz="1800" b="0" dirty="0" smtClean="0">
                <a:solidFill>
                  <a:schemeClr val="tx1"/>
                </a:solidFill>
                <a:latin typeface="+mj-ea"/>
                <a:ea typeface="+mj-ea"/>
              </a:rPr>
              <a:t>；</a:t>
            </a:r>
            <a:endParaRPr lang="en-US" altLang="zh-CN" sz="18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253216"/>
              </p:ext>
            </p:extLst>
          </p:nvPr>
        </p:nvGraphicFramePr>
        <p:xfrm>
          <a:off x="1294411" y="2660076"/>
          <a:ext cx="9357756" cy="3756550"/>
        </p:xfrm>
        <a:graphic>
          <a:graphicData uri="http://schemas.openxmlformats.org/drawingml/2006/table">
            <a:tbl>
              <a:tblPr/>
              <a:tblGrid>
                <a:gridCol w="1400418"/>
                <a:gridCol w="6852933"/>
                <a:gridCol w="1104405"/>
              </a:tblGrid>
              <a:tr h="3011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测试点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说明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备注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551525">
                <a:tc>
                  <a:txBody>
                    <a:bodyPr/>
                    <a:lstStyle/>
                    <a:p>
                      <a:pPr algn="l"/>
                      <a:endParaRPr lang="en-US" altLang="zh-CN" sz="1400" dirty="0" smtClean="0"/>
                    </a:p>
                    <a:p>
                      <a:pPr algn="l"/>
                      <a:r>
                        <a:rPr lang="en-US" altLang="zh-CN" sz="1400" dirty="0" smtClean="0"/>
                        <a:t>UI</a:t>
                      </a:r>
                      <a:r>
                        <a:rPr lang="zh-CN" altLang="en-US" sz="1400" dirty="0" smtClean="0"/>
                        <a:t>界面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界面整体风格（一致性）、布局排版、窗体大小、字体和颜色、界面图标、标题、表格、图片、视频，窗口层级、菜单深度、界面内容、提示信息、鼠标悬浮效果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2849">
                <a:tc>
                  <a:txBody>
                    <a:bodyPr/>
                    <a:lstStyle/>
                    <a:p>
                      <a:pPr algn="l"/>
                      <a:endParaRPr lang="en-US" altLang="zh-CN" sz="1400" dirty="0" smtClean="0"/>
                    </a:p>
                    <a:p>
                      <a:pPr algn="l"/>
                      <a:r>
                        <a:rPr lang="en-US" altLang="zh-CN" sz="1400" dirty="0" smtClean="0"/>
                        <a:t>3D</a:t>
                      </a:r>
                      <a:r>
                        <a:rPr lang="zh-CN" altLang="en-US" sz="1400" dirty="0" smtClean="0"/>
                        <a:t>场景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背景图片、场景主题风格、空间布局、整体比例、场景内设施物品摆放、地面、天空、场景光照、亮度、初始位置和视角、场景内移动、操作、前后一致性、场景动画、场景性能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zh-CN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FPS&gt;=25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201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altLang="zh-CN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3D</a:t>
                      </a:r>
                      <a:r>
                        <a:rPr lang="zh-CN" alt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模型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模型外观、规格尺寸、贴图材质、表面文字和图画、模型动画、特质、模型分解与交互、 模型出现与消失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60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3D</a:t>
                      </a:r>
                      <a:r>
                        <a:rPr lang="zh-CN" alt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交互操作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键盘操作、鼠标操作、键盘鼠标联合操作、操作难易度、统一性、操作和任务指引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18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动画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场景动画、演示动画、模型动画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752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音乐音效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背景音乐、人物配音、音效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18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特效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自然现象、物理效果、电气效果、其他人工特效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953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立体显示效果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3D</a:t>
                      </a:r>
                      <a:r>
                        <a:rPr lang="zh-CN" altLang="zh-CN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立体显示效果</a:t>
                      </a:r>
                      <a:r>
                        <a:rPr lang="zh-CN" alt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zh-CN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没有明显的重影、比例失调、模糊等效果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-5" y="152366"/>
            <a:ext cx="4564800" cy="643325"/>
            <a:chOff x="3482970" y="1733740"/>
            <a:chExt cx="4564800" cy="643325"/>
          </a:xfrm>
        </p:grpSpPr>
        <p:sp>
          <p:nvSpPr>
            <p:cNvPr id="7" name="等腰三角形 6"/>
            <p:cNvSpPr/>
            <p:nvPr/>
          </p:nvSpPr>
          <p:spPr>
            <a:xfrm flipV="1">
              <a:off x="4902740" y="2238543"/>
              <a:ext cx="146512" cy="138521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4883049" y="1735071"/>
              <a:ext cx="146512" cy="137189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" name="文本框 18"/>
            <p:cNvSpPr txBox="1"/>
            <p:nvPr/>
          </p:nvSpPr>
          <p:spPr>
            <a:xfrm flipH="1">
              <a:off x="3482970" y="1805664"/>
              <a:ext cx="4564800" cy="4994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/>
          </p:spPr>
          <p:txBody>
            <a:bodyPr lIns="428548" anchor="ctr"/>
            <a:lstStyle>
              <a:defPPr>
                <a:defRPr lang="en-US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4F4F4F"/>
                  </a:solidFill>
                  <a:latin typeface="+mn-ea"/>
                  <a:cs typeface="Verdana" panose="020B0604030504040204" pitchFamily="34" charset="0"/>
                </a:defRPr>
              </a:lvl1pPr>
            </a:lstStyle>
            <a:p>
              <a:endParaRPr lang="zh-CN" altLang="en-US" sz="2145" dirty="0"/>
            </a:p>
          </p:txBody>
        </p:sp>
        <p:sp>
          <p:nvSpPr>
            <p:cNvPr id="10" name="文本框 5"/>
            <p:cNvSpPr txBox="1"/>
            <p:nvPr/>
          </p:nvSpPr>
          <p:spPr>
            <a:xfrm flipH="1">
              <a:off x="4240979" y="1733740"/>
              <a:ext cx="664636" cy="643325"/>
            </a:xfrm>
            <a:prstGeom prst="rect">
              <a:avLst/>
            </a:prstGeom>
            <a:solidFill>
              <a:srgbClr val="EF9C0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>
              <a:defPPr>
                <a:defRPr lang="en-US"/>
              </a:defPPr>
              <a:lvl1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Verdana" panose="020B0604030504040204" pitchFamily="34" charset="0"/>
                </a:defRPr>
              </a:lvl1pPr>
            </a:lstStyle>
            <a:p>
              <a:r>
                <a:rPr lang="en-US" altLang="zh-CN" sz="3810" dirty="0" smtClean="0">
                  <a:latin typeface="Agency FB" panose="020B0503020202020204" pitchFamily="34" charset="0"/>
                </a:rPr>
                <a:t>01</a:t>
              </a:r>
              <a:endParaRPr lang="zh-CN" altLang="en-US" sz="3810" dirty="0">
                <a:latin typeface="Agency FB" panose="020B0503020202020204" pitchFamily="34" charset="0"/>
              </a:endParaRPr>
            </a:p>
          </p:txBody>
        </p:sp>
        <p:sp>
          <p:nvSpPr>
            <p:cNvPr id="11" name="KSO_Shape"/>
            <p:cNvSpPr/>
            <p:nvPr/>
          </p:nvSpPr>
          <p:spPr bwMode="auto">
            <a:xfrm>
              <a:off x="3724479" y="1839747"/>
              <a:ext cx="304113" cy="412822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145">
                <a:solidFill>
                  <a:srgbClr val="FFFFFF"/>
                </a:solidFill>
              </a:endParaRPr>
            </a:p>
          </p:txBody>
        </p:sp>
        <p:sp>
          <p:nvSpPr>
            <p:cNvPr id="12" name="TextBox 47"/>
            <p:cNvSpPr txBox="1"/>
            <p:nvPr/>
          </p:nvSpPr>
          <p:spPr>
            <a:xfrm>
              <a:off x="5037504" y="1848400"/>
              <a:ext cx="2692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493021" y="28783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测试基础知识介绍</a:t>
            </a:r>
          </a:p>
        </p:txBody>
      </p:sp>
    </p:spTree>
    <p:extLst>
      <p:ext uri="{BB962C8B-B14F-4D97-AF65-F5344CB8AC3E}">
        <p14:creationId xmlns:p14="http://schemas.microsoft.com/office/powerpoint/2010/main" val="4066215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5" y="152366"/>
            <a:ext cx="4564800" cy="643325"/>
            <a:chOff x="3482970" y="1733740"/>
            <a:chExt cx="4564800" cy="643325"/>
          </a:xfrm>
        </p:grpSpPr>
        <p:sp>
          <p:nvSpPr>
            <p:cNvPr id="17" name="等腰三角形 16"/>
            <p:cNvSpPr/>
            <p:nvPr/>
          </p:nvSpPr>
          <p:spPr>
            <a:xfrm flipV="1">
              <a:off x="4902740" y="2238543"/>
              <a:ext cx="146512" cy="138521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4883049" y="1735071"/>
              <a:ext cx="146512" cy="137189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50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33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3482970" y="1805664"/>
              <a:ext cx="4564800" cy="4994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/>
          </p:spPr>
          <p:txBody>
            <a:bodyPr lIns="428548" anchor="ctr"/>
            <a:lstStyle>
              <a:defPPr>
                <a:defRPr lang="en-US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4F4F4F"/>
                  </a:solidFill>
                  <a:latin typeface="+mn-ea"/>
                  <a:cs typeface="Verdana" panose="020B0604030504040204" pitchFamily="34" charset="0"/>
                </a:defRPr>
              </a:lvl1pPr>
            </a:lstStyle>
            <a:p>
              <a:endParaRPr lang="zh-CN" altLang="en-US" sz="2145" dirty="0"/>
            </a:p>
          </p:txBody>
        </p:sp>
        <p:sp>
          <p:nvSpPr>
            <p:cNvPr id="24" name="文本框 5"/>
            <p:cNvSpPr txBox="1"/>
            <p:nvPr/>
          </p:nvSpPr>
          <p:spPr>
            <a:xfrm flipH="1">
              <a:off x="4240979" y="1733740"/>
              <a:ext cx="664636" cy="643325"/>
            </a:xfrm>
            <a:prstGeom prst="rect">
              <a:avLst/>
            </a:prstGeom>
            <a:solidFill>
              <a:srgbClr val="EF9C0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>
              <a:defPPr>
                <a:defRPr lang="en-US"/>
              </a:defPPr>
              <a:lvl1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Verdana" panose="020B0604030504040204" pitchFamily="34" charset="0"/>
                </a:defRPr>
              </a:lvl1pPr>
            </a:lstStyle>
            <a:p>
              <a:r>
                <a:rPr lang="en-US" altLang="zh-CN" sz="3810" dirty="0" smtClean="0">
                  <a:latin typeface="Agency FB" panose="020B0503020202020204" pitchFamily="34" charset="0"/>
                </a:rPr>
                <a:t>01</a:t>
              </a:r>
              <a:endParaRPr lang="zh-CN" altLang="en-US" sz="3810" dirty="0">
                <a:latin typeface="Agency FB" panose="020B0503020202020204" pitchFamily="34" charset="0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3724479" y="1839747"/>
              <a:ext cx="304113" cy="412822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145">
                <a:solidFill>
                  <a:srgbClr val="FFFFFF"/>
                </a:solidFill>
              </a:endParaRPr>
            </a:p>
          </p:txBody>
        </p:sp>
        <p:sp>
          <p:nvSpPr>
            <p:cNvPr id="26" name="TextBox 47"/>
            <p:cNvSpPr txBox="1"/>
            <p:nvPr/>
          </p:nvSpPr>
          <p:spPr>
            <a:xfrm>
              <a:off x="5037504" y="1848400"/>
              <a:ext cx="2692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493021" y="28783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D3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测试基础知识介绍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149" y="914401"/>
            <a:ext cx="10669340" cy="6014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0" dirty="0" smtClean="0">
                <a:solidFill>
                  <a:schemeClr val="tx1"/>
                </a:solidFill>
              </a:rPr>
              <a:t>目前项目测试</a:t>
            </a:r>
            <a:r>
              <a:rPr lang="zh-CN" altLang="en-US" sz="1800" b="0" dirty="0" smtClean="0">
                <a:solidFill>
                  <a:schemeClr val="tx1"/>
                </a:solidFill>
              </a:rPr>
              <a:t>常用思路：</a:t>
            </a:r>
            <a:endParaRPr lang="en-US" altLang="zh-CN" sz="1800" b="0" dirty="0">
              <a:solidFill>
                <a:schemeClr val="tx1"/>
              </a:solidFill>
            </a:endParaRPr>
          </a:p>
          <a:p>
            <a:r>
              <a:rPr lang="en-US" altLang="zh-CN" sz="1800" b="0" dirty="0">
                <a:solidFill>
                  <a:schemeClr val="tx1"/>
                </a:solidFill>
                <a:latin typeface="+mn-lt"/>
                <a:ea typeface="+mn-ea"/>
              </a:rPr>
              <a:t>1</a:t>
            </a:r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）等价类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：</a:t>
            </a:r>
            <a:endParaRPr lang="en-US" altLang="zh-CN" sz="1800" b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有效等价类：取</a:t>
            </a:r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有效值得到成功的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结果；</a:t>
            </a:r>
            <a:r>
              <a:rPr lang="zh-CN" altLang="en-US" sz="1800" b="0" dirty="0">
                <a:solidFill>
                  <a:schemeClr val="accent2"/>
                </a:solidFill>
              </a:rPr>
              <a:t>是合理的、有意义的输入数据构成的</a:t>
            </a:r>
            <a:r>
              <a:rPr lang="zh-CN" altLang="en-US" sz="1800" b="0" dirty="0" smtClean="0">
                <a:solidFill>
                  <a:schemeClr val="accent2"/>
                </a:solidFill>
              </a:rPr>
              <a:t>集合；</a:t>
            </a:r>
            <a:endParaRPr lang="en-US" altLang="zh-CN" sz="1800" b="0" dirty="0" smtClean="0">
              <a:solidFill>
                <a:schemeClr val="accent2"/>
              </a:solidFill>
              <a:latin typeface="+mn-lt"/>
              <a:ea typeface="+mn-ea"/>
            </a:endParaRPr>
          </a:p>
          <a:p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无效等价类：取</a:t>
            </a:r>
            <a:r>
              <a:rPr lang="zh-CN" altLang="en-US" sz="1800" b="0" dirty="0">
                <a:solidFill>
                  <a:schemeClr val="tx1"/>
                </a:solidFill>
                <a:latin typeface="+mn-lt"/>
                <a:ea typeface="+mn-ea"/>
              </a:rPr>
              <a:t>无效值得到失败的</a:t>
            </a:r>
            <a:r>
              <a:rPr lang="zh-CN" altLang="en-US" sz="1800" b="0" dirty="0" smtClean="0">
                <a:solidFill>
                  <a:schemeClr val="tx1"/>
                </a:solidFill>
                <a:latin typeface="+mn-lt"/>
                <a:ea typeface="+mn-ea"/>
              </a:rPr>
              <a:t>结果；</a:t>
            </a:r>
            <a:r>
              <a:rPr lang="zh-CN" altLang="en-US" sz="1800" b="0" dirty="0">
                <a:solidFill>
                  <a:schemeClr val="accent2"/>
                </a:solidFill>
              </a:rPr>
              <a:t>没有意义的、不合理的输入数据</a:t>
            </a:r>
            <a:r>
              <a:rPr lang="zh-CN" altLang="en-US" sz="1800" b="0" dirty="0" smtClean="0">
                <a:solidFill>
                  <a:schemeClr val="accent2"/>
                </a:solidFill>
              </a:rPr>
              <a:t>集合；</a:t>
            </a:r>
            <a:endParaRPr lang="en-US" altLang="zh-CN" sz="1800" b="0" dirty="0" smtClean="0">
              <a:solidFill>
                <a:schemeClr val="accent2"/>
              </a:solidFill>
            </a:endParaRPr>
          </a:p>
          <a:p>
            <a:r>
              <a:rPr lang="zh-CN" altLang="en-US" sz="1800" b="0" dirty="0">
                <a:solidFill>
                  <a:srgbClr val="CA692C"/>
                </a:solidFill>
              </a:rPr>
              <a:t>例如：</a:t>
            </a:r>
          </a:p>
          <a:p>
            <a:r>
              <a:rPr lang="zh-CN" altLang="en-US" sz="1800" b="0" dirty="0">
                <a:solidFill>
                  <a:srgbClr val="CA692C"/>
                </a:solidFill>
              </a:rPr>
              <a:t>一个输入框要求输入</a:t>
            </a:r>
            <a:r>
              <a:rPr lang="en-US" altLang="zh-CN" sz="1800" b="0" dirty="0">
                <a:solidFill>
                  <a:srgbClr val="CA692C"/>
                </a:solidFill>
              </a:rPr>
              <a:t>1-10000</a:t>
            </a:r>
            <a:r>
              <a:rPr lang="zh-CN" altLang="en-US" sz="1800" b="0" dirty="0">
                <a:solidFill>
                  <a:srgbClr val="CA692C"/>
                </a:solidFill>
              </a:rPr>
              <a:t>的数字</a:t>
            </a:r>
          </a:p>
          <a:p>
            <a:r>
              <a:rPr lang="zh-CN" altLang="en-US" sz="1800" b="0" dirty="0">
                <a:solidFill>
                  <a:srgbClr val="CA692C"/>
                </a:solidFill>
              </a:rPr>
              <a:t>有效等价类：可以输入</a:t>
            </a:r>
            <a:r>
              <a:rPr lang="en-US" altLang="zh-CN" sz="1800" b="0" dirty="0">
                <a:solidFill>
                  <a:srgbClr val="CA692C"/>
                </a:solidFill>
              </a:rPr>
              <a:t>1-10000</a:t>
            </a:r>
            <a:r>
              <a:rPr lang="zh-CN" altLang="en-US" sz="1800" b="0" dirty="0">
                <a:solidFill>
                  <a:srgbClr val="CA692C"/>
                </a:solidFill>
              </a:rPr>
              <a:t>之间的数来验证，如：</a:t>
            </a:r>
            <a:r>
              <a:rPr lang="en-US" altLang="zh-CN" sz="1800" b="0" dirty="0">
                <a:solidFill>
                  <a:srgbClr val="CA692C"/>
                </a:solidFill>
              </a:rPr>
              <a:t>2</a:t>
            </a:r>
            <a:r>
              <a:rPr lang="zh-CN" altLang="en-US" sz="1800" b="0" dirty="0">
                <a:solidFill>
                  <a:srgbClr val="CA692C"/>
                </a:solidFill>
              </a:rPr>
              <a:t>、</a:t>
            </a:r>
            <a:r>
              <a:rPr lang="en-US" altLang="zh-CN" sz="1800" b="0" dirty="0">
                <a:solidFill>
                  <a:srgbClr val="CA692C"/>
                </a:solidFill>
              </a:rPr>
              <a:t>5</a:t>
            </a:r>
            <a:r>
              <a:rPr lang="zh-CN" altLang="en-US" sz="1800" b="0" dirty="0">
                <a:solidFill>
                  <a:srgbClr val="CA692C"/>
                </a:solidFill>
              </a:rPr>
              <a:t>、</a:t>
            </a:r>
            <a:r>
              <a:rPr lang="en-US" altLang="zh-CN" sz="1800" b="0" dirty="0">
                <a:solidFill>
                  <a:srgbClr val="CA692C"/>
                </a:solidFill>
              </a:rPr>
              <a:t>99</a:t>
            </a:r>
            <a:r>
              <a:rPr lang="zh-CN" altLang="en-US" sz="1800" b="0" dirty="0">
                <a:solidFill>
                  <a:srgbClr val="CA692C"/>
                </a:solidFill>
              </a:rPr>
              <a:t>、</a:t>
            </a:r>
            <a:r>
              <a:rPr lang="en-US" altLang="zh-CN" sz="1800" b="0" dirty="0">
                <a:solidFill>
                  <a:srgbClr val="CA692C"/>
                </a:solidFill>
              </a:rPr>
              <a:t>8495……</a:t>
            </a:r>
          </a:p>
          <a:p>
            <a:r>
              <a:rPr lang="zh-CN" altLang="en-US" sz="1800" b="0" dirty="0">
                <a:solidFill>
                  <a:srgbClr val="CA692C"/>
                </a:solidFill>
              </a:rPr>
              <a:t>无效等价类：可以输入</a:t>
            </a:r>
            <a:r>
              <a:rPr lang="en-US" altLang="zh-CN" sz="1800" b="0" dirty="0">
                <a:solidFill>
                  <a:srgbClr val="CA692C"/>
                </a:solidFill>
              </a:rPr>
              <a:t>1-10000</a:t>
            </a:r>
            <a:r>
              <a:rPr lang="zh-CN" altLang="en-US" sz="1800" b="0" dirty="0">
                <a:solidFill>
                  <a:srgbClr val="CA692C"/>
                </a:solidFill>
              </a:rPr>
              <a:t>之外的任意字符验证，如：</a:t>
            </a:r>
            <a:r>
              <a:rPr lang="en-US" altLang="zh-CN" sz="1800" b="0" dirty="0">
                <a:solidFill>
                  <a:srgbClr val="CA692C"/>
                </a:solidFill>
              </a:rPr>
              <a:t>0</a:t>
            </a:r>
            <a:r>
              <a:rPr lang="zh-CN" altLang="en-US" sz="1800" b="0" dirty="0">
                <a:solidFill>
                  <a:srgbClr val="CA692C"/>
                </a:solidFill>
              </a:rPr>
              <a:t>、</a:t>
            </a:r>
            <a:r>
              <a:rPr lang="en-US" altLang="zh-CN" sz="1800" b="0" dirty="0">
                <a:solidFill>
                  <a:srgbClr val="CA692C"/>
                </a:solidFill>
              </a:rPr>
              <a:t>10001</a:t>
            </a:r>
            <a:r>
              <a:rPr lang="zh-CN" altLang="en-US" sz="1800" b="0" dirty="0">
                <a:solidFill>
                  <a:srgbClr val="CA692C"/>
                </a:solidFill>
              </a:rPr>
              <a:t>、字母、下划线、特殊符号、空格、回车</a:t>
            </a:r>
            <a:r>
              <a:rPr lang="en-US" altLang="zh-CN" sz="1800" b="0" dirty="0">
                <a:solidFill>
                  <a:srgbClr val="CA692C"/>
                </a:solidFill>
              </a:rPr>
              <a:t>…..</a:t>
            </a:r>
          </a:p>
          <a:p>
            <a:endParaRPr lang="en-US" altLang="zh-CN" sz="1800" b="0" dirty="0">
              <a:solidFill>
                <a:schemeClr val="tx1"/>
              </a:solidFill>
            </a:endParaRPr>
          </a:p>
          <a:p>
            <a:endParaRPr lang="en-US" altLang="zh-CN" sz="1800" b="0" dirty="0">
              <a:solidFill>
                <a:schemeClr val="tx1"/>
              </a:solidFill>
            </a:endParaRPr>
          </a:p>
          <a:p>
            <a:endParaRPr lang="en-US" altLang="zh-CN" sz="1800" b="0" dirty="0" smtClean="0">
              <a:solidFill>
                <a:schemeClr val="tx1"/>
              </a:solidFill>
            </a:endParaRPr>
          </a:p>
          <a:p>
            <a:endParaRPr lang="en-US" altLang="zh-CN" sz="1800" b="0" dirty="0">
              <a:solidFill>
                <a:schemeClr val="tx1"/>
              </a:solidFill>
            </a:endParaRPr>
          </a:p>
          <a:p>
            <a:endParaRPr lang="en-US" altLang="zh-CN" sz="1800" b="0" dirty="0" smtClean="0">
              <a:solidFill>
                <a:schemeClr val="tx1"/>
              </a:solidFill>
            </a:endParaRPr>
          </a:p>
          <a:p>
            <a:endParaRPr lang="en-US" altLang="zh-CN" sz="1800" b="0" dirty="0">
              <a:solidFill>
                <a:schemeClr val="tx1"/>
              </a:solidFill>
            </a:endParaRPr>
          </a:p>
          <a:p>
            <a:endParaRPr lang="en-US" altLang="zh-CN" sz="1800" b="0" dirty="0" smtClean="0">
              <a:solidFill>
                <a:schemeClr val="tx1"/>
              </a:solidFill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807" y="3856511"/>
            <a:ext cx="6427787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>
            <a:lumMod val="75000"/>
          </a:schemeClr>
        </a:solidFill>
      </a:spPr>
      <a:bodyPr lIns="428548" anchor="ctr"/>
      <a:lstStyle>
        <a:defPPr>
          <a:defRPr sz="2145" dirty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6904</TotalTime>
  <Words>2558</Words>
  <Application>Microsoft Office PowerPoint</Application>
  <PresentationFormat>自定义</PresentationFormat>
  <Paragraphs>348</Paragraphs>
  <Slides>26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吴可帆</dc:creator>
  <cp:keywords>测试管理中心2017年9月16日~30日项目bug分析</cp:keywords>
  <cp:lastModifiedBy>Windows 用户</cp:lastModifiedBy>
  <cp:revision>871</cp:revision>
  <dcterms:created xsi:type="dcterms:W3CDTF">2016-11-24T05:17:00Z</dcterms:created>
  <dcterms:modified xsi:type="dcterms:W3CDTF">2018-04-17T05:27:09Z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